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656" r:id="rId5"/>
    <p:sldMasterId id="2147483668" r:id="rId6"/>
    <p:sldMasterId id="2147483749" r:id="rId7"/>
    <p:sldMasterId id="2147483761" r:id="rId8"/>
    <p:sldMasterId id="2147483775" r:id="rId9"/>
    <p:sldMasterId id="2147483787" r:id="rId10"/>
    <p:sldMasterId id="2147483812" r:id="rId11"/>
  </p:sldMasterIdLst>
  <p:notesMasterIdLst>
    <p:notesMasterId r:id="rId32"/>
  </p:notesMasterIdLst>
  <p:sldIdLst>
    <p:sldId id="1056" r:id="rId12"/>
    <p:sldId id="274" r:id="rId13"/>
    <p:sldId id="2147375745" r:id="rId14"/>
    <p:sldId id="2147375746" r:id="rId15"/>
    <p:sldId id="840" r:id="rId16"/>
    <p:sldId id="966" r:id="rId17"/>
    <p:sldId id="2147375749" r:id="rId18"/>
    <p:sldId id="2147375748" r:id="rId19"/>
    <p:sldId id="2147375816" r:id="rId20"/>
    <p:sldId id="2147375808" r:id="rId21"/>
    <p:sldId id="2147375817" r:id="rId22"/>
    <p:sldId id="2147375818" r:id="rId23"/>
    <p:sldId id="2147375819" r:id="rId24"/>
    <p:sldId id="2147375820" r:id="rId25"/>
    <p:sldId id="2147375821" r:id="rId26"/>
    <p:sldId id="2147375807" r:id="rId27"/>
    <p:sldId id="2147375822" r:id="rId28"/>
    <p:sldId id="2147375823" r:id="rId29"/>
    <p:sldId id="2147375815" r:id="rId30"/>
    <p:sldId id="214737563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3"/>
    <a:srgbClr val="70AD47"/>
    <a:srgbClr val="69102F"/>
    <a:srgbClr val="0072BB"/>
    <a:srgbClr val="E6EAF0"/>
    <a:srgbClr val="009DCC"/>
    <a:srgbClr val="009A98"/>
    <a:srgbClr val="0000CC"/>
    <a:srgbClr val="5B9BD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66A80-DABF-4B18-9488-5B0A0C2E27DE}" v="12" dt="2025-10-07T16:11:28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93321" autoAdjust="0"/>
  </p:normalViewPr>
  <p:slideViewPr>
    <p:cSldViewPr snapToGrid="0" snapToObjects="1">
      <p:cViewPr varScale="1">
        <p:scale>
          <a:sx n="56" d="100"/>
          <a:sy n="56" d="100"/>
        </p:scale>
        <p:origin x="644" y="-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Barker-Barrett" userId="0aaa22b4-ddf8-4074-99a0-34407aacac8a" providerId="ADAL" clId="{12466A80-DABF-4B18-9488-5B0A0C2E27DE}"/>
    <pc:docChg chg="undo custSel addSld delSld modSld sldOrd">
      <pc:chgData name="Trish Barker-Barrett" userId="0aaa22b4-ddf8-4074-99a0-34407aacac8a" providerId="ADAL" clId="{12466A80-DABF-4B18-9488-5B0A0C2E27DE}" dt="2025-10-07T16:12:56.978" v="1102" actId="20577"/>
      <pc:docMkLst>
        <pc:docMk/>
      </pc:docMkLst>
      <pc:sldChg chg="add">
        <pc:chgData name="Trish Barker-Barrett" userId="0aaa22b4-ddf8-4074-99a0-34407aacac8a" providerId="ADAL" clId="{12466A80-DABF-4B18-9488-5B0A0C2E27DE}" dt="2025-10-07T15:55:04.583" v="225"/>
        <pc:sldMkLst>
          <pc:docMk/>
          <pc:sldMk cId="3721369626" sldId="274"/>
        </pc:sldMkLst>
      </pc:sldChg>
      <pc:sldChg chg="del ord">
        <pc:chgData name="Trish Barker-Barrett" userId="0aaa22b4-ddf8-4074-99a0-34407aacac8a" providerId="ADAL" clId="{12466A80-DABF-4B18-9488-5B0A0C2E27DE}" dt="2025-10-07T15:59:53.748" v="241" actId="47"/>
        <pc:sldMkLst>
          <pc:docMk/>
          <pc:sldMk cId="1226701399" sldId="275"/>
        </pc:sldMkLst>
      </pc:sldChg>
      <pc:sldChg chg="add ord">
        <pc:chgData name="Trish Barker-Barrett" userId="0aaa22b4-ddf8-4074-99a0-34407aacac8a" providerId="ADAL" clId="{12466A80-DABF-4B18-9488-5B0A0C2E27DE}" dt="2025-10-07T15:55:32.699" v="227"/>
        <pc:sldMkLst>
          <pc:docMk/>
          <pc:sldMk cId="3881696018" sldId="840"/>
        </pc:sldMkLst>
      </pc:sldChg>
      <pc:sldChg chg="del">
        <pc:chgData name="Trish Barker-Barrett" userId="0aaa22b4-ddf8-4074-99a0-34407aacac8a" providerId="ADAL" clId="{12466A80-DABF-4B18-9488-5B0A0C2E27DE}" dt="2025-10-07T15:58:32.971" v="234" actId="47"/>
        <pc:sldMkLst>
          <pc:docMk/>
          <pc:sldMk cId="3186607315" sldId="901"/>
        </pc:sldMkLst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3661295370" sldId="966"/>
        </pc:sldMkLst>
      </pc:sldChg>
      <pc:sldChg chg="add del">
        <pc:chgData name="Trish Barker-Barrett" userId="0aaa22b4-ddf8-4074-99a0-34407aacac8a" providerId="ADAL" clId="{12466A80-DABF-4B18-9488-5B0A0C2E27DE}" dt="2025-10-07T15:57:23.187" v="228" actId="47"/>
        <pc:sldMkLst>
          <pc:docMk/>
          <pc:sldMk cId="483662714" sldId="1054"/>
        </pc:sldMkLst>
      </pc:sldChg>
      <pc:sldChg chg="modSp add mod">
        <pc:chgData name="Trish Barker-Barrett" userId="0aaa22b4-ddf8-4074-99a0-34407aacac8a" providerId="ADAL" clId="{12466A80-DABF-4B18-9488-5B0A0C2E27DE}" dt="2025-10-07T15:54:31.213" v="224" actId="6549"/>
        <pc:sldMkLst>
          <pc:docMk/>
          <pc:sldMk cId="2383601108" sldId="1056"/>
        </pc:sldMkLst>
        <pc:spChg chg="mod">
          <ac:chgData name="Trish Barker-Barrett" userId="0aaa22b4-ddf8-4074-99a0-34407aacac8a" providerId="ADAL" clId="{12466A80-DABF-4B18-9488-5B0A0C2E27DE}" dt="2025-10-07T15:54:31.213" v="224" actId="6549"/>
          <ac:spMkLst>
            <pc:docMk/>
            <pc:sldMk cId="2383601108" sldId="1056"/>
            <ac:spMk id="3" creationId="{91EA0765-77B8-4A19-C30D-CBADA8C3236D}"/>
          </ac:spMkLst>
        </pc:spChg>
        <pc:spChg chg="mod">
          <ac:chgData name="Trish Barker-Barrett" userId="0aaa22b4-ddf8-4074-99a0-34407aacac8a" providerId="ADAL" clId="{12466A80-DABF-4B18-9488-5B0A0C2E27DE}" dt="2025-10-07T15:54:21.760" v="182" actId="20577"/>
          <ac:spMkLst>
            <pc:docMk/>
            <pc:sldMk cId="2383601108" sldId="1056"/>
            <ac:spMk id="15" creationId="{6442EDB2-6E43-4B87-87EC-9A8477C40AC2}"/>
          </ac:spMkLst>
        </pc:spChg>
      </pc:sldChg>
      <pc:sldChg chg="del">
        <pc:chgData name="Trish Barker-Barrett" userId="0aaa22b4-ddf8-4074-99a0-34407aacac8a" providerId="ADAL" clId="{12466A80-DABF-4B18-9488-5B0A0C2E27DE}" dt="2025-10-07T15:58:44.813" v="235" actId="47"/>
        <pc:sldMkLst>
          <pc:docMk/>
          <pc:sldMk cId="2249542031" sldId="2147375732"/>
        </pc:sldMkLst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3352427411" sldId="2147375745"/>
        </pc:sldMkLst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265280645" sldId="2147375746"/>
        </pc:sldMkLst>
      </pc:sldChg>
      <pc:sldChg chg="add del">
        <pc:chgData name="Trish Barker-Barrett" userId="0aaa22b4-ddf8-4074-99a0-34407aacac8a" providerId="ADAL" clId="{12466A80-DABF-4B18-9488-5B0A0C2E27DE}" dt="2025-10-07T15:57:27.948" v="230" actId="47"/>
        <pc:sldMkLst>
          <pc:docMk/>
          <pc:sldMk cId="1056032296" sldId="2147375747"/>
        </pc:sldMkLst>
      </pc:sldChg>
      <pc:sldChg chg="add">
        <pc:chgData name="Trish Barker-Barrett" userId="0aaa22b4-ddf8-4074-99a0-34407aacac8a" providerId="ADAL" clId="{12466A80-DABF-4B18-9488-5B0A0C2E27DE}" dt="2025-10-07T16:08:31.134" v="846"/>
        <pc:sldMkLst>
          <pc:docMk/>
          <pc:sldMk cId="178792084" sldId="2147375748"/>
        </pc:sldMkLst>
      </pc:sldChg>
      <pc:sldChg chg="modSp add mod">
        <pc:chgData name="Trish Barker-Barrett" userId="0aaa22b4-ddf8-4074-99a0-34407aacac8a" providerId="ADAL" clId="{12466A80-DABF-4B18-9488-5B0A0C2E27DE}" dt="2025-10-07T16:12:56.978" v="1102" actId="20577"/>
        <pc:sldMkLst>
          <pc:docMk/>
          <pc:sldMk cId="2095930737" sldId="2147375749"/>
        </pc:sldMkLst>
        <pc:spChg chg="mod">
          <ac:chgData name="Trish Barker-Barrett" userId="0aaa22b4-ddf8-4074-99a0-34407aacac8a" providerId="ADAL" clId="{12466A80-DABF-4B18-9488-5B0A0C2E27DE}" dt="2025-10-07T16:12:56.978" v="1102" actId="20577"/>
          <ac:spMkLst>
            <pc:docMk/>
            <pc:sldMk cId="2095930737" sldId="2147375749"/>
            <ac:spMk id="16" creationId="{DFD952B0-4A6F-D834-C575-7B8C6E281C6B}"/>
          </ac:spMkLst>
        </pc:spChg>
      </pc:sldChg>
      <pc:sldChg chg="add del">
        <pc:chgData name="Trish Barker-Barrett" userId="0aaa22b4-ddf8-4074-99a0-34407aacac8a" providerId="ADAL" clId="{12466A80-DABF-4B18-9488-5B0A0C2E27DE}" dt="2025-10-07T15:57:31.368" v="231" actId="47"/>
        <pc:sldMkLst>
          <pc:docMk/>
          <pc:sldMk cId="364459317" sldId="2147375750"/>
        </pc:sldMkLst>
      </pc:sldChg>
      <pc:sldChg chg="add del">
        <pc:chgData name="Trish Barker-Barrett" userId="0aaa22b4-ddf8-4074-99a0-34407aacac8a" providerId="ADAL" clId="{12466A80-DABF-4B18-9488-5B0A0C2E27DE}" dt="2025-10-07T15:57:24.273" v="229" actId="47"/>
        <pc:sldMkLst>
          <pc:docMk/>
          <pc:sldMk cId="1684924579" sldId="2147375752"/>
        </pc:sldMkLst>
      </pc:sldChg>
      <pc:sldChg chg="del">
        <pc:chgData name="Trish Barker-Barrett" userId="0aaa22b4-ddf8-4074-99a0-34407aacac8a" providerId="ADAL" clId="{12466A80-DABF-4B18-9488-5B0A0C2E27DE}" dt="2025-10-07T15:59:18.363" v="238" actId="47"/>
        <pc:sldMkLst>
          <pc:docMk/>
          <pc:sldMk cId="1881509696" sldId="2147375802"/>
        </pc:sldMkLst>
      </pc:sldChg>
      <pc:sldChg chg="del">
        <pc:chgData name="Trish Barker-Barrett" userId="0aaa22b4-ddf8-4074-99a0-34407aacac8a" providerId="ADAL" clId="{12466A80-DABF-4B18-9488-5B0A0C2E27DE}" dt="2025-10-07T15:58:55.145" v="236" actId="47"/>
        <pc:sldMkLst>
          <pc:docMk/>
          <pc:sldMk cId="1062379365" sldId="2147375803"/>
        </pc:sldMkLst>
      </pc:sldChg>
      <pc:sldChg chg="addSp delSp modSp mod ord">
        <pc:chgData name="Trish Barker-Barrett" userId="0aaa22b4-ddf8-4074-99a0-34407aacac8a" providerId="ADAL" clId="{12466A80-DABF-4B18-9488-5B0A0C2E27DE}" dt="2025-10-07T16:02:26.036" v="450" actId="20577"/>
        <pc:sldMkLst>
          <pc:docMk/>
          <pc:sldMk cId="2837951690" sldId="2147375807"/>
        </pc:sldMkLst>
        <pc:spChg chg="add mod">
          <ac:chgData name="Trish Barker-Barrett" userId="0aaa22b4-ddf8-4074-99a0-34407aacac8a" providerId="ADAL" clId="{12466A80-DABF-4B18-9488-5B0A0C2E27DE}" dt="2025-10-07T16:02:11.213" v="413" actId="20577"/>
          <ac:spMkLst>
            <pc:docMk/>
            <pc:sldMk cId="2837951690" sldId="2147375807"/>
            <ac:spMk id="2" creationId="{3D40B9B7-7A43-3D52-061F-5621AA7C42A6}"/>
          </ac:spMkLst>
        </pc:spChg>
        <pc:spChg chg="add del mod">
          <ac:chgData name="Trish Barker-Barrett" userId="0aaa22b4-ddf8-4074-99a0-34407aacac8a" providerId="ADAL" clId="{12466A80-DABF-4B18-9488-5B0A0C2E27DE}" dt="2025-10-07T16:02:26.036" v="450" actId="20577"/>
          <ac:spMkLst>
            <pc:docMk/>
            <pc:sldMk cId="2837951690" sldId="2147375807"/>
            <ac:spMk id="6" creationId="{48B3EDFF-3AC5-C685-0A00-DCE53011466F}"/>
          </ac:spMkLst>
        </pc:spChg>
      </pc:sldChg>
      <pc:sldChg chg="ord">
        <pc:chgData name="Trish Barker-Barrett" userId="0aaa22b4-ddf8-4074-99a0-34407aacac8a" providerId="ADAL" clId="{12466A80-DABF-4B18-9488-5B0A0C2E27DE}" dt="2025-10-07T15:57:50.494" v="233"/>
        <pc:sldMkLst>
          <pc:docMk/>
          <pc:sldMk cId="2775698475" sldId="2147375808"/>
        </pc:sldMkLst>
      </pc:sldChg>
      <pc:sldChg chg="add del">
        <pc:chgData name="Trish Barker-Barrett" userId="0aaa22b4-ddf8-4074-99a0-34407aacac8a" providerId="ADAL" clId="{12466A80-DABF-4B18-9488-5B0A0C2E27DE}" dt="2025-10-07T16:02:53.524" v="456" actId="47"/>
        <pc:sldMkLst>
          <pc:docMk/>
          <pc:sldMk cId="2007136088" sldId="2147375809"/>
        </pc:sldMkLst>
      </pc:sldChg>
      <pc:sldChg chg="del">
        <pc:chgData name="Trish Barker-Barrett" userId="0aaa22b4-ddf8-4074-99a0-34407aacac8a" providerId="ADAL" clId="{12466A80-DABF-4B18-9488-5B0A0C2E27DE}" dt="2025-10-07T15:59:07.455" v="237" actId="47"/>
        <pc:sldMkLst>
          <pc:docMk/>
          <pc:sldMk cId="1180351365" sldId="2147375811"/>
        </pc:sldMkLst>
      </pc:sldChg>
      <pc:sldChg chg="add del">
        <pc:chgData name="Trish Barker-Barrett" userId="0aaa22b4-ddf8-4074-99a0-34407aacac8a" providerId="ADAL" clId="{12466A80-DABF-4B18-9488-5B0A0C2E27DE}" dt="2025-10-07T16:02:48.401" v="455" actId="47"/>
        <pc:sldMkLst>
          <pc:docMk/>
          <pc:sldMk cId="3247524942" sldId="2147375812"/>
        </pc:sldMkLst>
      </pc:sldChg>
      <pc:sldChg chg="del">
        <pc:chgData name="Trish Barker-Barrett" userId="0aaa22b4-ddf8-4074-99a0-34407aacac8a" providerId="ADAL" clId="{12466A80-DABF-4B18-9488-5B0A0C2E27DE}" dt="2025-10-07T16:03:22.009" v="458" actId="47"/>
        <pc:sldMkLst>
          <pc:docMk/>
          <pc:sldMk cId="898307810" sldId="2147375813"/>
        </pc:sldMkLst>
      </pc:sldChg>
      <pc:sldChg chg="del">
        <pc:chgData name="Trish Barker-Barrett" userId="0aaa22b4-ddf8-4074-99a0-34407aacac8a" providerId="ADAL" clId="{12466A80-DABF-4B18-9488-5B0A0C2E27DE}" dt="2025-10-07T16:02:55.573" v="457" actId="47"/>
        <pc:sldMkLst>
          <pc:docMk/>
          <pc:sldMk cId="3844331936" sldId="2147375814"/>
        </pc:sldMkLst>
      </pc:sldChg>
      <pc:sldChg chg="addSp delSp modSp mod">
        <pc:chgData name="Trish Barker-Barrett" userId="0aaa22b4-ddf8-4074-99a0-34407aacac8a" providerId="ADAL" clId="{12466A80-DABF-4B18-9488-5B0A0C2E27DE}" dt="2025-10-07T16:06:47.813" v="845" actId="6549"/>
        <pc:sldMkLst>
          <pc:docMk/>
          <pc:sldMk cId="4084505912" sldId="2147375815"/>
        </pc:sldMkLst>
        <pc:spChg chg="add del">
          <ac:chgData name="Trish Barker-Barrett" userId="0aaa22b4-ddf8-4074-99a0-34407aacac8a" providerId="ADAL" clId="{12466A80-DABF-4B18-9488-5B0A0C2E27DE}" dt="2025-10-07T16:05:16.004" v="725" actId="22"/>
          <ac:spMkLst>
            <pc:docMk/>
            <pc:sldMk cId="4084505912" sldId="2147375815"/>
            <ac:spMk id="4" creationId="{004D377F-F515-AD1F-BAEC-D0C40DD3190D}"/>
          </ac:spMkLst>
        </pc:spChg>
        <pc:spChg chg="mod">
          <ac:chgData name="Trish Barker-Barrett" userId="0aaa22b4-ddf8-4074-99a0-34407aacac8a" providerId="ADAL" clId="{12466A80-DABF-4B18-9488-5B0A0C2E27DE}" dt="2025-10-07T16:06:47.813" v="845" actId="6549"/>
          <ac:spMkLst>
            <pc:docMk/>
            <pc:sldMk cId="4084505912" sldId="2147375815"/>
            <ac:spMk id="11" creationId="{A16A0EE3-2EF4-7062-965D-64BB135CD6EF}"/>
          </ac:spMkLst>
        </pc:spChg>
        <pc:picChg chg="add mod">
          <ac:chgData name="Trish Barker-Barrett" userId="0aaa22b4-ddf8-4074-99a0-34407aacac8a" providerId="ADAL" clId="{12466A80-DABF-4B18-9488-5B0A0C2E27DE}" dt="2025-10-07T16:06:41.032" v="841" actId="1076"/>
          <ac:picMkLst>
            <pc:docMk/>
            <pc:sldMk cId="4084505912" sldId="2147375815"/>
            <ac:picMk id="1026" creationId="{F056D8CC-0B3B-FFBD-8C1E-B9FD82388AB2}"/>
          </ac:picMkLst>
        </pc:picChg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1951172012" sldId="2147375816"/>
        </pc:sldMkLst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3797322748" sldId="2147375817"/>
        </pc:sldMkLst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2276998868" sldId="2147375818"/>
        </pc:sldMkLst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841371013" sldId="2147375819"/>
        </pc:sldMkLst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3463206891" sldId="2147375820"/>
        </pc:sldMkLst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1669885269" sldId="2147375821"/>
        </pc:sldMkLst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1823396857" sldId="2147375822"/>
        </pc:sldMkLst>
      </pc:sldChg>
      <pc:sldChg chg="add">
        <pc:chgData name="Trish Barker-Barrett" userId="0aaa22b4-ddf8-4074-99a0-34407aacac8a" providerId="ADAL" clId="{12466A80-DABF-4B18-9488-5B0A0C2E27DE}" dt="2025-10-07T15:52:26.135" v="0"/>
        <pc:sldMkLst>
          <pc:docMk/>
          <pc:sldMk cId="3559237371" sldId="21473758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51D9-FE91-42CD-8D6E-CBF2FF871E2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D2D1D-192D-401F-8972-6778EC972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2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bookpdf.net/web/site/bd0ebe1de0860b601bde3eb25292dd4b0d3d2cb6202508.pdf.html#page/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46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99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978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2BDFC-1CFF-F195-7C44-52A50DCFB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8E43A-24A3-6ABB-03FC-0A3FA1BA6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D7159-E715-C498-203F-730E2A8D7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BE8A1-47DE-B4F6-BBA6-4233B76B8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48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A26E-96E1-7095-225E-F72A2031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80A51-917B-E4D0-4CB8-D5E9EA60E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CCC0C-86F4-9804-3AFF-86530C0D4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Flipbook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C9B17-6066-972D-C48E-AD29A6834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28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3FFA-47D1-2526-02A0-D693C2C58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462F9-0576-93E0-4BC4-061D6EB4F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304D7-808F-7A68-EAED-242320641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31576-9FD9-DD1B-E799-2DECA5FC1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93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49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D2D1D-192D-401F-8972-6778EC972F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6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97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02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29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79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81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0E09D-1B27-0AF1-F74C-1D12ED12C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92C66-841D-6B33-CB19-C657604A3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D8ED8-2D09-9CE6-B61E-B725E3341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C0BB9-D421-C2FA-CC97-D9BC6EF74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97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2D1D-192D-401F-8972-6778EC972F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96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B3A4-6262-4E4B-8E04-F5CC2BC3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695E5-8B83-4AC0-9960-8CB39F3FD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A8DD-FF57-4B6F-97C5-A4FF19C2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36CAC-24F2-4E22-B2E9-89554B8C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96F8-67E9-412F-B698-98131F66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7CC9-C577-4EC0-BBAB-BC625335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51FB9-F722-47F2-91D0-D4E36683B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600F3-39E0-4978-9848-53E4CBEF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24520-3A2C-4D07-A3C8-BC44CDB7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E49A2-88AE-4649-A95C-58CCDFFD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5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7B9B3-1808-442E-AE8F-359C10ED7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4A338-44D6-4D6C-9F6B-B2F82BA6E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A71A-A446-4D03-A121-622721CC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6CAE-5FD1-4B4C-B083-9B0F812B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60294-5E0D-4AF7-BDC8-A8CFBCAE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7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6B404D-71B5-044E-859E-50B37FE47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13" t="31064" r="33627" b="26856"/>
          <a:stretch/>
        </p:blipFill>
        <p:spPr>
          <a:xfrm rot="15484967">
            <a:off x="1408459" y="-3276711"/>
            <a:ext cx="9338051" cy="134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BB66C3-F298-FB49-8CDB-775605B28D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5" y="648784"/>
            <a:ext cx="2653169" cy="7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D4CD-B1BB-4DA8-8112-B52407DFA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83C2B-FC48-4432-B947-2AD84E9FA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5CCFE-519B-41F3-8163-EA70A1DB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1FC54-2701-4E25-80B6-8CC29EF3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C58B2-6B85-458A-A219-162944AD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39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F0F2-BC12-4727-BF63-C9914601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4D0C-5B7D-4C4B-AC83-C77A7A2DF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2835-CB26-4F53-AFBD-6916DEEE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785C7-AE5C-4558-A869-3D9687B3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FBD5D-6618-444F-B0AB-6218A8B8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94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C563-B740-4AB9-BA37-678974F6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9AA6C-7A9E-4168-87C7-007379A3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A6F53-CA77-4E33-9845-7FBC11DC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9DBEE-9890-4D0E-A1B3-EF602736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5FE0C-0D14-4D87-ADD7-9D801841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4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8FD2-8C6D-4C47-A98F-78FE3476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8F9AC-049A-4B6E-A396-7471D5EF0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D9E88-9481-42FE-A7EE-3E99062B7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CB1A8-11CE-4016-8F03-F9AC3E4C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F9312-FE5A-41B8-9EC2-F441D13F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09568-BA96-45CE-93BA-37DFB4A7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8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B5D0-B0B7-4D94-88BF-C833AF17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4043C-7D6F-4310-966D-80AB269DC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9ED9C-2EE5-4A7B-AEF5-12BCCBD08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325C6-7305-43D2-BB17-B674E0C47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7EB32-687B-43A8-9393-434C5CF3C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1C86D-D95E-4575-B9D0-FA5596CC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BDCED-2310-4542-B5C8-91FFD397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1DDE8-779D-4301-8200-3A293FC3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25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916C-71BF-4940-90A9-82E575C8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31633-4F69-44C7-A5FA-450C5E3D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CDE78-535F-4486-9190-1D82E97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B8644-1E52-4248-8440-5FD9A003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2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E6869-FCB2-47F7-B1D3-FF1C9E66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9483E-11A3-447F-BD25-4A75790C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E1B-C4CD-437F-934D-1DE0F59D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2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832E-9B85-43AC-B501-E1D70B5C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225E5-779A-4CB2-8D37-4728C9BE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6F4AA-9B64-4A24-9CD4-3D0429AA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21BD-3677-4A88-8399-CFABA641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8FD0A-CD7A-4DBD-9D88-F18A3544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33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4F73-3E16-4992-B6BF-BC83979B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63C23-5F54-4038-8DCB-2D4A3E3A6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2766A-CED8-4A0B-9078-CAB9DDDBF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12F49-03C2-4356-B50B-8B581AD4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4022A-FB25-4835-8BF2-C97AD9E7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C8A5-631E-4B24-9FBF-3A89BB04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7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DDAA-E343-42BA-AA66-EBFDAE70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2BD-8FE6-4DD1-B311-B930879D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52212-47BD-443E-B70B-6F6BCBDD3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4204-3839-434A-A19C-B795C395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5BE4F-4B91-4843-BE9C-C71CEFF2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1423E-D28F-4B86-AD54-C5918342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79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30A6-093D-4999-9E49-5229407D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1043F-95CF-49C5-8913-8A0DCAB8B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4E022-645E-4847-ACB7-2C028791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F9CDF-7C4B-4A7B-BFE0-4270EAB1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533D0-C681-4BDF-8FF5-50518F9B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86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FE66A-B579-42EB-BB7C-C1E8D18FB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0B556-02E1-469B-A142-289AB37D5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3E835-6F2B-4107-896E-DEA602FC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6304-2ED6-45F8-B4D5-94B75F6A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CD11B-888B-4CF4-9405-896FD805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4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49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E937-5E69-4738-AE47-7FE01767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95493-2204-46FC-B9D9-3CBD4A81D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82B51-6792-4A09-8807-BFAD1A29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39459-6FFA-4ABA-BEBA-9C132ED7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30BFD-EA1C-4AD3-82F2-2C8BD337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7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2E18-0280-40AF-9940-D8837C8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C89B-B786-4CAB-A383-722F816B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9EE1-DF95-4AFC-A5D7-7B1B55BF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95308-8C6D-490C-82C7-F5A29A13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51916-5ECA-4C51-A442-3C18D718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05A9-4303-41C5-BA10-8C7FD5AA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5EB19-CADB-47A2-9781-6C7CD3F45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2CADC-56BF-4860-A4C5-95B634EE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FB94D-6DE4-4A2B-B4DF-64E6FD3E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C1669-980B-48AC-9A49-94B55B68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4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F7D4-80B4-44BC-86ED-B2B81C2B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A70F-1691-432F-81B8-0A91D0C69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0F8A1-61BF-4A08-AA34-2523D601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13618-4A76-4E2A-A697-228B1F9E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DC397-8C5B-4ECE-9385-EF864C1A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2460-E396-4F54-85E7-1C67C3F7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1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3563-BB5A-4A91-8A14-FEF3BF95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B762B-739F-4CB3-9FB9-4739A21B2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D09D9-AF14-4C77-895F-BC4F3DAC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0B506-C3C2-48B4-9AEE-E2A45F9C9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07BF9-5212-46AA-AA75-DCFF9C675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4164F-B526-4FD5-96B5-B7566746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581D1-F784-4F9C-932D-B2D0233B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4243B-53B6-4351-9695-E07EAFE4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8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7A2F-DC2F-4910-BF92-50ACB009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85B65-2C25-4B0C-B5B4-F3B45DB9D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E7076-EBDD-4685-B368-026E092A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D310-B338-471B-8276-8EFC6A51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31A37-CF32-413C-913A-6FAE55AB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92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1380-3B0B-4CD8-89D7-46FFFE43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53352-056F-4EAA-A899-B3B8E43C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CD7AB-45C4-4157-A4C1-C5439C9B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E388-F1A3-4406-8963-138BE49F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68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2B24F-448D-4AF0-B189-3C72918A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0AA4E-AB57-496C-98FB-7D067509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63161-988D-4FC1-9B45-A229A8E2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119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04F-7889-435D-B471-F425E10B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E2209-566A-4E77-9BDB-13CADF3C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65BA0-F4A7-4F3D-8E62-752B4E05F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ED90A-22F9-47C3-9CE0-654BF27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F1898-FA9A-4661-9FFE-16091EC8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5BFC1-ABFF-458B-AF8E-AEE630D6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85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4C77-A464-4BA8-9C01-7BCCA233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7B058-7756-4169-811E-DA026E673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79E45-163B-4A60-BE46-CC6222EDA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4CD47-6BBF-4102-8078-50A7DD70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D3866-5C5A-4B3A-AB2C-D3561018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5EF56-A7EA-44FE-8C19-CC59D770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9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136F-9E0C-4E1A-A5C0-F1508E69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3C815-FBD7-4B54-AE2F-6D3D21F15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38AB4-4421-40F8-9BA5-BF75F60A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DE9A0-5063-4B55-93E1-DED4FC86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E897-C96B-4BD2-BE7D-3EDED61B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26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B65DB-7734-4F13-BDC3-15253861D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4451F-3C45-427D-8E79-0B743CB69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8FB6-1005-4E7A-95A5-6A717E8B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940DE-F3F3-4A7B-BCEF-3DF116FA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C15B0-EA21-4D26-BB55-AF3461BF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172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E937-5E69-4738-AE47-7FE01767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95493-2204-46FC-B9D9-3CBD4A81D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82B51-6792-4A09-8807-BFAD1A29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39459-6FFA-4ABA-BEBA-9C132ED7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30BFD-EA1C-4AD3-82F2-2C8BD337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62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2E18-0280-40AF-9940-D8837C8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C89B-B786-4CAB-A383-722F816B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9EE1-DF95-4AFC-A5D7-7B1B55BF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95308-8C6D-490C-82C7-F5A29A13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51916-5ECA-4C51-A442-3C18D718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77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05A9-4303-41C5-BA10-8C7FD5AA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5EB19-CADB-47A2-9781-6C7CD3F45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2CADC-56BF-4860-A4C5-95B634EE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FB94D-6DE4-4A2B-B4DF-64E6FD3E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C1669-980B-48AC-9A49-94B55B68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74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F7D4-80B4-44BC-86ED-B2B81C2B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A70F-1691-432F-81B8-0A91D0C69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0F8A1-61BF-4A08-AA34-2523D601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13618-4A76-4E2A-A697-228B1F9E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DC397-8C5B-4ECE-9385-EF864C1A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2460-E396-4F54-85E7-1C67C3F7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79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0FD8-4B48-4359-8FE0-B679F684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82DC-192B-4D6B-A458-C11E8B50B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F17AF-9F41-474C-9AD1-428D3F008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EAF5-A113-465E-818F-8DED71C2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6621F-36CF-4527-BBF8-CBC75441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058B3-87E7-4C3E-A9AA-BB06890E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20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3563-BB5A-4A91-8A14-FEF3BF95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B762B-739F-4CB3-9FB9-4739A21B2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D09D9-AF14-4C77-895F-BC4F3DAC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0B506-C3C2-48B4-9AEE-E2A45F9C9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07BF9-5212-46AA-AA75-DCFF9C675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4164F-B526-4FD5-96B5-B7566746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581D1-F784-4F9C-932D-B2D0233B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4243B-53B6-4351-9695-E07EAFE4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57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1380-3B0B-4CD8-89D7-46FFFE43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53352-056F-4EAA-A899-B3B8E43C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CD7AB-45C4-4157-A4C1-C5439C9B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E388-F1A3-4406-8963-138BE49F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28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2B24F-448D-4AF0-B189-3C72918A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0AA4E-AB57-496C-98FB-7D067509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63161-988D-4FC1-9B45-A229A8E2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65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04F-7889-435D-B471-F425E10B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E2209-566A-4E77-9BDB-13CADF3C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65BA0-F4A7-4F3D-8E62-752B4E05F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ED90A-22F9-47C3-9CE0-654BF27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F1898-FA9A-4661-9FFE-16091EC8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5BFC1-ABFF-458B-AF8E-AEE630D6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4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4C77-A464-4BA8-9C01-7BCCA233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7B058-7756-4169-811E-DA026E673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79E45-163B-4A60-BE46-CC6222EDA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4CD47-6BBF-4102-8078-50A7DD70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D3866-5C5A-4B3A-AB2C-D3561018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5EF56-A7EA-44FE-8C19-CC59D770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37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136F-9E0C-4E1A-A5C0-F1508E69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3C815-FBD7-4B54-AE2F-6D3D21F15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38AB4-4421-40F8-9BA5-BF75F60A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DE9A0-5063-4B55-93E1-DED4FC86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E897-C96B-4BD2-BE7D-3EDED61B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19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B65DB-7734-4F13-BDC3-15253861D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4451F-3C45-427D-8E79-0B743CB69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8FB6-1005-4E7A-95A5-6A717E8B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940DE-F3F3-4A7B-BCEF-3DF116FA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C15B0-EA21-4D26-BB55-AF3461BF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33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B3A4-6262-4E4B-8E04-F5CC2BC3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695E5-8B83-4AC0-9960-8CB39F3FD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A8DD-FF57-4B6F-97C5-A4FF19C2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36CAC-24F2-4E22-B2E9-89554B8C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96F8-67E9-412F-B698-98131F66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72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832E-9B85-43AC-B501-E1D70B5C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225E5-779A-4CB2-8D37-4728C9BE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6F4AA-9B64-4A24-9CD4-3D0429AA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21BD-3677-4A88-8399-CFABA641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8FD0A-CD7A-4DBD-9D88-F18A3544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03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7A2F-DC2F-4910-BF92-50ACB009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85B65-2C25-4B0C-B5B4-F3B45DB9D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E7076-EBDD-4685-B368-026E092A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D310-B338-471B-8276-8EFC6A51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31A37-CF32-413C-913A-6FAE55AB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0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DAF4D-F61E-42B5-8E96-4CADF5E2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C0F78-5971-4CB9-AAC7-0765B2C1B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DFC93-FE49-4B6E-B204-A6AD277CF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BF8F6-6363-4E72-A8C1-AE3C8B64E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B24CB-3591-4306-93C0-52FD07A74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0BB0D-5921-4B35-9C64-EAC9119A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6A60E-41BE-40CF-A372-F4A09744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171AC-A50C-4A7E-A3A6-C05664AA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71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0FD8-4B48-4359-8FE0-B679F684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82DC-192B-4D6B-A458-C11E8B50B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F17AF-9F41-474C-9AD1-428D3F008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EAF5-A113-465E-818F-8DED71C2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6621F-36CF-4527-BBF8-CBC75441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058B3-87E7-4C3E-A9AA-BB06890E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80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DAF4D-F61E-42B5-8E96-4CADF5E2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C0F78-5971-4CB9-AAC7-0765B2C1B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DFC93-FE49-4B6E-B204-A6AD277CF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BF8F6-6363-4E72-A8C1-AE3C8B64E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B24CB-3591-4306-93C0-52FD07A74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0BB0D-5921-4B35-9C64-EAC9119A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6A60E-41BE-40CF-A372-F4A09744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171AC-A50C-4A7E-A3A6-C05664AA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643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E2C2-8FBB-4FC7-9970-1F2624F4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BE70A-15A5-4D67-886A-6E2AFAE6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AA523-9C22-49EF-88B9-E73C63CA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185AF-1065-4806-B9B7-42215A31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14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BA785-16B7-42C3-A0EB-25A3DA9C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02922-A869-46B1-9C1A-8E8DE4A4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D7C8F-DA18-4D5B-B153-C0BB4DDD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38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0903-19CF-4220-B63B-ED74B9BB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8C03A-8971-496C-A4AC-DE7546211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0F838-824A-467E-8DA6-798405C99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1169-59C2-40CF-AAA3-B3CA69B1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9549A-51B3-4942-B206-7BBB6F0E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A3C70-69D0-4FDB-889B-D52687A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65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F7F6-490A-4528-B3AB-B5A4275C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29438-BBBC-46B7-A7AE-91B5B9020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9044A-3C8B-46C6-9354-FDFA18CC4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EBFE4-B9A1-4EF6-96BF-60198D86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9FACD-F3EE-4603-AC70-B9F401FF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824A5-0FE6-4FFE-92DC-EB1A1C93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71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7CC9-C577-4EC0-BBAB-BC625335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51FB9-F722-47F2-91D0-D4E36683B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600F3-39E0-4978-9848-53E4CBEF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24520-3A2C-4D07-A3C8-BC44CDB7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E49A2-88AE-4649-A95C-58CCDFFD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97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7B9B3-1808-442E-AE8F-359C10ED7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4A338-44D6-4D6C-9F6B-B2F82BA6E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A71A-A446-4D03-A121-622721CC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6CAE-5FD1-4B4C-B083-9B0F812B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60294-5E0D-4AF7-BDC8-A8CFBCAE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069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9CF862-95E5-8D42-A82C-99398A2D9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79" t="51251" r="14300" b="194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4BAF69-7967-EE4D-A934-63F70C3E9D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061" y="244337"/>
            <a:ext cx="4452690" cy="12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4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6B404D-71B5-044E-859E-50B37FE47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13" t="31064" r="33627" b="26856"/>
          <a:stretch/>
        </p:blipFill>
        <p:spPr>
          <a:xfrm rot="15484967">
            <a:off x="1408459" y="-3276711"/>
            <a:ext cx="9338051" cy="134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BB66C3-F298-FB49-8CDB-775605B28D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5" y="648784"/>
            <a:ext cx="2653169" cy="7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E2C2-8FBB-4FC7-9970-1F2624F4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BE70A-15A5-4D67-886A-6E2AFAE6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AA523-9C22-49EF-88B9-E73C63CA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185AF-1065-4806-B9B7-42215A31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47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D4CD-B1BB-4DA8-8112-B52407DFA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83C2B-FC48-4432-B947-2AD84E9FA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5CCFE-519B-41F3-8163-EA70A1DB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1FC54-2701-4E25-80B6-8CC29EF3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C58B2-6B85-458A-A219-162944AD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624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F0F2-BC12-4727-BF63-C9914601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4D0C-5B7D-4C4B-AC83-C77A7A2DF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2835-CB26-4F53-AFBD-6916DEEE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785C7-AE5C-4558-A869-3D9687B3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FBD5D-6618-444F-B0AB-6218A8B8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69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C563-B740-4AB9-BA37-678974F6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9AA6C-7A9E-4168-87C7-007379A3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A6F53-CA77-4E33-9845-7FBC11DC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9DBEE-9890-4D0E-A1B3-EF602736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5FE0C-0D14-4D87-ADD7-9D801841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039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8FD2-8C6D-4C47-A98F-78FE3476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8F9AC-049A-4B6E-A396-7471D5EF0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D9E88-9481-42FE-A7EE-3E99062B7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CB1A8-11CE-4016-8F03-F9AC3E4C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F9312-FE5A-41B8-9EC2-F441D13F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09568-BA96-45CE-93BA-37DFB4A7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38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B5D0-B0B7-4D94-88BF-C833AF17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4043C-7D6F-4310-966D-80AB269DC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9ED9C-2EE5-4A7B-AEF5-12BCCBD08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325C6-7305-43D2-BB17-B674E0C47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7EB32-687B-43A8-9393-434C5CF3C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1C86D-D95E-4575-B9D0-FA5596CC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BDCED-2310-4542-B5C8-91FFD397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1DDE8-779D-4301-8200-3A293FC3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29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916C-71BF-4940-90A9-82E575C8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31633-4F69-44C7-A5FA-450C5E3D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CDE78-535F-4486-9190-1D82E97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B8644-1E52-4248-8440-5FD9A003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791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E6869-FCB2-47F7-B1D3-FF1C9E66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9483E-11A3-447F-BD25-4A75790C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E1B-C4CD-437F-934D-1DE0F59D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16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4F73-3E16-4992-B6BF-BC83979B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63C23-5F54-4038-8DCB-2D4A3E3A6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2766A-CED8-4A0B-9078-CAB9DDDBF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12F49-03C2-4356-B50B-8B581AD4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4022A-FB25-4835-8BF2-C97AD9E7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C8A5-631E-4B24-9FBF-3A89BB04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65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DDAA-E343-42BA-AA66-EBFDAE70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2BD-8FE6-4DD1-B311-B930879D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52212-47BD-443E-B70B-6F6BCBDD3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4204-3839-434A-A19C-B795C395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5BE4F-4B91-4843-BE9C-C71CEFF2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1423E-D28F-4B86-AD54-C5918342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96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30A6-093D-4999-9E49-5229407D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1043F-95CF-49C5-8913-8A0DCAB8B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4E022-645E-4847-ACB7-2C028791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F9CDF-7C4B-4A7B-BFE0-4270EAB1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533D0-C681-4BDF-8FF5-50518F9B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9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BA785-16B7-42C3-A0EB-25A3DA9C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02922-A869-46B1-9C1A-8E8DE4A4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D7C8F-DA18-4D5B-B153-C0BB4DDD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256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FE66A-B579-42EB-BB7C-C1E8D18FB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0B556-02E1-469B-A142-289AB37D5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3E835-6F2B-4107-896E-DEA602FC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6304-2ED6-45F8-B4D5-94B75F6A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CD11B-888B-4CF4-9405-896FD805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748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6AE0EE-ABBE-3C4F-81DF-00D77F28D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64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233BB-F245-A449-9EA4-1465C73C3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891" y="447889"/>
            <a:ext cx="5791798" cy="5256422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42BF5D4-D522-DB4D-B95D-34EC2941E7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97" y="447889"/>
            <a:ext cx="3871913" cy="6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08A47-B5B2-E342-AACF-A8B197629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2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8F4C8-9AF3-4037-A746-31BBC8542A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28586-4A50-254B-9C6D-7FB9D1E4A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93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C888EF-EE64-4C9B-8D53-814E8F1EB7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9838" y="0"/>
            <a:ext cx="38719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97960-3D38-174F-99B0-2775CB335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984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4490C57-7A93-4058-98CC-C40B91A708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1"/>
            <a:ext cx="592137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A2BA6-E0B6-3D4A-A210-E67091FBE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6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41D2C9B-EB9C-4796-A56D-378BE32C26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2200" y="1"/>
            <a:ext cx="6019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B28B6-C59C-2642-B75C-5FAFE18D9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98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98B672C-B69F-45C0-B750-94F0110FBD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"/>
            <a:ext cx="6095999" cy="6858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50B38-7144-CA4B-A943-91733AE7E2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899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114A19-5EFA-40B9-AB6C-B484BF4564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80994" y="79340"/>
            <a:ext cx="3801750" cy="38042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13B9ACF-535B-4D7E-9621-3BDA38A0B7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35378" y="2672829"/>
            <a:ext cx="4102244" cy="41058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4D8DD-2EA0-584C-B5D7-96CF11EA4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3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0903-19CF-4220-B63B-ED74B9BB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8C03A-8971-496C-A4AC-DE7546211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0F838-824A-467E-8DA6-798405C99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1169-59C2-40CF-AAA3-B3CA69B1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9549A-51B3-4942-B206-7BBB6F0E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A3C70-69D0-4FDB-889B-D52687A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41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2D30D-0A2C-F243-8040-750EA7AD5F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8016" y="-909530"/>
            <a:ext cx="8669478" cy="8677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CAB1A-90B6-314F-B8B6-481F74CB2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81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2D0585-A956-1543-8771-ACD37252D06E}"/>
              </a:ext>
            </a:extLst>
          </p:cNvPr>
          <p:cNvSpPr/>
          <p:nvPr userDrawn="1"/>
        </p:nvSpPr>
        <p:spPr>
          <a:xfrm>
            <a:off x="0" y="2"/>
            <a:ext cx="12185360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3940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ventions - No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80401A4-BE2F-4860-B35F-E1DD2499E254}"/>
              </a:ext>
            </a:extLst>
          </p:cNvPr>
          <p:cNvGrpSpPr/>
          <p:nvPr userDrawn="1"/>
        </p:nvGrpSpPr>
        <p:grpSpPr>
          <a:xfrm>
            <a:off x="-934089" y="-854712"/>
            <a:ext cx="6074579" cy="5040000"/>
            <a:chOff x="323850" y="155575"/>
            <a:chExt cx="6074579" cy="5040000"/>
          </a:xfrm>
          <a:solidFill>
            <a:srgbClr val="330072">
              <a:alpha val="10196"/>
            </a:srgb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D893077-BFB1-4D76-90D6-51AF259F8D08}"/>
                </a:ext>
              </a:extLst>
            </p:cNvPr>
            <p:cNvSpPr/>
            <p:nvPr userDrawn="1"/>
          </p:nvSpPr>
          <p:spPr>
            <a:xfrm>
              <a:off x="323850" y="155575"/>
              <a:ext cx="5040000" cy="50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5337AB1-2CDE-446E-AE2D-15131875615C}"/>
                </a:ext>
              </a:extLst>
            </p:cNvPr>
            <p:cNvSpPr/>
            <p:nvPr userDrawn="1"/>
          </p:nvSpPr>
          <p:spPr>
            <a:xfrm>
              <a:off x="5158200" y="678157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2D7FCB-5789-471F-AD0C-C58F822FF677}"/>
                </a:ext>
              </a:extLst>
            </p:cNvPr>
            <p:cNvSpPr/>
            <p:nvPr userDrawn="1"/>
          </p:nvSpPr>
          <p:spPr>
            <a:xfrm>
              <a:off x="6218429" y="1398157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32A1EB-8FC3-4EF1-9AD0-28C97642D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261" y="97231"/>
            <a:ext cx="31252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6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3FB9-66C1-CF53-8A09-CB17F4FA2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B67AD-F7FE-7A1E-1808-4EF697B49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621E-80E9-6B18-380C-5471515D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90B4F-3E70-215F-DF01-5D948414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947A-FBB8-23ED-22E0-F66DFA27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965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2E69-0287-5BA6-3836-B30D188B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6C66-A66A-5AA3-D97E-7D5129C31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C2781-1711-414E-BAC5-0DE787B2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3F86-5E49-0E53-B964-26068344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A0841-79AF-6B17-284C-9AAD1C3B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5324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3DA1-C529-F33F-6216-F0849898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27030-6531-09A1-776A-868B8C130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D7FCF-0364-A96B-6D1D-2AAA2320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1BC76-B981-AA29-D8E5-19900B0D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FFB4C-139E-E401-5ACD-9E1CDE04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176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25B0-7A50-B81C-84B3-ECAD9361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EEB1E-1A23-D3DB-E8C4-92EECFFC1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97AE0-CD3D-4BA1-ACB8-98950DE9E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B35B9-A8F8-A724-D900-F4D61F69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66A3-1A45-5895-332B-62D44867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567F2-40AE-BAC6-4562-D5411F7E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098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70F5-E929-9139-0837-ADC65190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CEDEB-C877-931A-4275-A72F1295A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E19B0-56A5-CD5F-DE9B-10696C7DD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C27F0-0D63-3C63-B476-7BB79E881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37C8A-21CA-6EFC-56FC-C574DC797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B9F40-8C79-7E81-CD71-69FFFD2C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A6EF5-C172-41AC-6750-54FDDF4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3DB42-DC3A-8735-B956-9094ECFD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555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5B09-964E-98CF-44EF-3985B4B4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20AA0-6AD4-C656-1357-9CB44CCB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7158E-11E1-59CD-8036-DF3E41DB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F2145-5FCF-C660-BD93-E0A2DCBE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023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DA579-1CC2-FF5B-26C1-790AD752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1C345-5BAC-B78B-5EF7-3B9503DB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28874-D432-4E58-A815-8151B47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8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F7F6-490A-4528-B3AB-B5A4275C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29438-BBBC-46B7-A7AE-91B5B9020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9044A-3C8B-46C6-9354-FDFA18CC4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EBFE4-B9A1-4EF6-96BF-60198D86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9FACD-F3EE-4603-AC70-B9F401FF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824A5-0FE6-4FFE-92DC-EB1A1C93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85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A558-0F30-C479-3CFB-60AB4318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B14C-C090-0DF9-C274-D6863C6A2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88739-CBCF-A4E4-C5AD-3A368282C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177EC-2E18-AA1C-2CBB-D4DE5A10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EDFA8-0347-21D7-AB6A-E702B88A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25DA7-215D-0686-3DDB-0A312331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82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2D46-5C41-843B-0F69-753997FF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9C47B-DA81-236B-96F2-452601621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55E26-309F-2AFB-23E4-4C18312DF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15B92-E528-FB8F-A966-9CD0C066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6BD82-E19B-7D54-07C7-17B1D64F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28E6C-C1AA-479B-7B2B-BA4AEF94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2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5F42-E4AA-7FF9-6DD4-23068D44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666D7-6427-A0FE-F292-AB09C1D07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45DAD-806D-78D9-208D-6CBA0A62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B3B3C-70F1-0FD3-506A-E1467933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D57BD-51E3-92F5-4532-9155E5D0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835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9BBFF-968C-BFDA-A977-375980C46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651B9-5E5B-5413-C463-A3E7CA34D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45B8-9A1A-930E-35A5-81D418BA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ED775-CB85-6205-1250-B0B6A8A3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8A930-602F-BC8C-73B3-8B971ABF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5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0E60D3-C873-4D40-85BB-E9FAB845D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79" t="51251" r="14300" b="194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9EAE8-12BF-48E7-8FE0-C57326D1C28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50061" y="244337"/>
            <a:ext cx="4452690" cy="12063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EDF0C-83F7-415F-A212-AC15C61A2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1B5E-6D71-4469-9983-E496129AF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345F6-98CD-43C5-A201-411B2AC60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1F5BDE-A103-47AE-9882-E78D5E625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5" t="29774" r="28254" b="409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4DC96B-07D1-4AEE-A1E2-5A4F41A7D62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924" y="648784"/>
            <a:ext cx="2653169" cy="7188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4290-197A-4758-A2D6-6322A702A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277D3-80CF-49D2-9A5F-69941F0C3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BF92-7260-4103-B87D-B2D9A1195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24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34DE2-0BE3-4B01-A9C7-F30F88648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13" t="31064" r="33627" b="26856"/>
          <a:stretch/>
        </p:blipFill>
        <p:spPr>
          <a:xfrm rot="15484967">
            <a:off x="1408459" y="-3276711"/>
            <a:ext cx="9338051" cy="134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39EA0-90DC-4983-B83D-9D905C305B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95" y="439234"/>
            <a:ext cx="2653169" cy="7188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A7771-3211-425A-A47A-090BCFA73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7702E-F33C-4B59-A8A6-52F986FAA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8716A-8460-4FB6-B98E-7B40A62C0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3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34DE2-0BE3-4B01-A9C7-F30F88648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13" t="31064" r="33627" b="26856"/>
          <a:stretch/>
        </p:blipFill>
        <p:spPr>
          <a:xfrm rot="15484967">
            <a:off x="1408459" y="-3276711"/>
            <a:ext cx="9338051" cy="134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39EA0-90DC-4983-B83D-9D905C305B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95" y="439234"/>
            <a:ext cx="2653169" cy="7188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A7771-3211-425A-A47A-090BCFA73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D962-3E78-4E9F-8BBB-117773539E4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7702E-F33C-4B59-A8A6-52F986FAA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8716A-8460-4FB6-B98E-7B40A62C0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A8C2-499A-4BC1-9C77-BFCFEF6FA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6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0E60D3-C873-4D40-85BB-E9FAB845D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79" t="51251" r="14300" b="194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9EAE8-12BF-48E7-8FE0-C57326D1C28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50061" y="244337"/>
            <a:ext cx="4452690" cy="12063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EDF0C-83F7-415F-A212-AC15C61A2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6703-9AE6-4838-9E1E-0AAC3667D90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1B5E-6D71-4469-9983-E496129AF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345F6-98CD-43C5-A201-411B2AC60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F9AA-391A-4D39-BF79-1AA24FDA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5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1F5BDE-A103-47AE-9882-E78D5E625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5" t="29774" r="28254" b="409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4DC96B-07D1-4AEE-A1E2-5A4F41A7D62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924" y="648784"/>
            <a:ext cx="2653169" cy="7188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4290-197A-4758-A2D6-6322A702A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33971-C72F-4FAF-A21A-07644DF6577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277D3-80CF-49D2-9A5F-69941F0C3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BF92-7260-4103-B87D-B2D9A1195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C50B9-F3CB-4E26-9A35-553B3F77C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57F9D-4B2E-3D41-82FC-FC0075019E18}"/>
              </a:ext>
            </a:extLst>
          </p:cNvPr>
          <p:cNvSpPr txBox="1"/>
          <p:nvPr userDrawn="1"/>
        </p:nvSpPr>
        <p:spPr>
          <a:xfrm>
            <a:off x="808897" y="6199573"/>
            <a:ext cx="292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err="1">
                <a:solidFill>
                  <a:schemeClr val="accent2"/>
                </a:solidFill>
              </a:rPr>
              <a:t>www.cpics.org.uk</a:t>
            </a:r>
            <a:endParaRPr lang="en-GB" sz="120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A21A4B-173E-314C-AF03-387A1B875565}"/>
              </a:ext>
            </a:extLst>
          </p:cNvPr>
          <p:cNvGrpSpPr/>
          <p:nvPr userDrawn="1"/>
        </p:nvGrpSpPr>
        <p:grpSpPr>
          <a:xfrm>
            <a:off x="896111" y="6164336"/>
            <a:ext cx="10486991" cy="276999"/>
            <a:chOff x="896112" y="6164337"/>
            <a:chExt cx="1017264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54468F-5D52-9B4A-895C-BC16C12218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6112" y="6164337"/>
              <a:ext cx="3390880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5B9195C-CC55-8D49-ADE8-9947EF2ABE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86992" y="6164337"/>
              <a:ext cx="339088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B9DC27-D465-F94A-A068-0431DF1922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77872" y="6164337"/>
              <a:ext cx="3390880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89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284A9-59CB-8A47-244B-994D3555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F68E3-B26F-388D-13AE-338A415E6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1B9F-4ABB-B9BE-D6B5-4BA11E157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BC995D-F949-4E14-8270-BA2AE67CEBD2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8AFB1-2AB4-D9BA-0084-1DB983C5D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FA40E-EA3A-92E3-3A5F-10DFE805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666A5-097A-4F55-AF1E-0EA9DC084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hyperlink" Target="mailto:Trish.Barker-Barrett@cpft.nhs.uk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sv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hyperlink" Target="https://www.haypeterborough.co.uk/activities/pilates-with-becki/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jpeg"/><Relationship Id="rId5" Type="http://schemas.openxmlformats.org/officeDocument/2006/relationships/image" Target="../media/image11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442EDB2-6E43-4B87-87EC-9A8477C40AC2}"/>
              </a:ext>
            </a:extLst>
          </p:cNvPr>
          <p:cNvSpPr txBox="1">
            <a:spLocks/>
          </p:cNvSpPr>
          <p:nvPr/>
        </p:nvSpPr>
        <p:spPr>
          <a:xfrm>
            <a:off x="4242698" y="2408938"/>
            <a:ext cx="7417016" cy="2387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004A9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Looking After Your Own Mental Health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srgbClr val="004A9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4A9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 story of H.A.Y. Cambridgeshire &amp; Peterborough and LAMP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4A9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4A9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D8FD7B-754B-428D-9844-54E3F5F374C9}"/>
              </a:ext>
            </a:extLst>
          </p:cNvPr>
          <p:cNvSpPr/>
          <p:nvPr/>
        </p:nvSpPr>
        <p:spPr>
          <a:xfrm>
            <a:off x="9144000" y="576775"/>
            <a:ext cx="2676052" cy="7829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F7E22D7-D90A-4ABE-9106-5EFA8FA928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0229" y="67952"/>
            <a:ext cx="1633663" cy="1633226"/>
          </a:xfrm>
          <a:prstGeom prst="ellipse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1EA0765-77B8-4A19-C30D-CBADA8C3236D}"/>
              </a:ext>
            </a:extLst>
          </p:cNvPr>
          <p:cNvSpPr txBox="1">
            <a:spLocks/>
          </p:cNvSpPr>
          <p:nvPr/>
        </p:nvSpPr>
        <p:spPr>
          <a:xfrm>
            <a:off x="4246440" y="4923114"/>
            <a:ext cx="7413274" cy="5124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Trish Barker-Barrett, System Engagement Lead | H.A.Y. Team Manager                   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Trish.Barker-Barrett@cpft.nhs.uk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6DB54-EA1B-F29E-BBA8-469A5B6DD2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5600"/>
            <a:ext cx="12192000" cy="14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7079B-3A1D-43AF-97A6-6CAF9368A4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582" y="1125941"/>
            <a:ext cx="2139378" cy="58832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9DC3CAD-95D6-402F-B33C-2972C04C2477}"/>
              </a:ext>
            </a:extLst>
          </p:cNvPr>
          <p:cNvSpPr/>
          <p:nvPr/>
        </p:nvSpPr>
        <p:spPr>
          <a:xfrm>
            <a:off x="4192094" y="-238728"/>
            <a:ext cx="2066670" cy="7335451"/>
          </a:xfrm>
          <a:prstGeom prst="ellipse">
            <a:avLst/>
          </a:prstGeom>
          <a:solidFill>
            <a:srgbClr val="004A9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B530F-8056-4CCF-A449-433E058E8CFC}"/>
              </a:ext>
            </a:extLst>
          </p:cNvPr>
          <p:cNvSpPr/>
          <p:nvPr/>
        </p:nvSpPr>
        <p:spPr>
          <a:xfrm>
            <a:off x="-15553" y="-1"/>
            <a:ext cx="5161701" cy="6857999"/>
          </a:xfrm>
          <a:prstGeom prst="rect">
            <a:avLst/>
          </a:prstGeom>
          <a:solidFill>
            <a:srgbClr val="004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06081-6F0B-6192-FC38-882AD72C9FBE}"/>
              </a:ext>
            </a:extLst>
          </p:cNvPr>
          <p:cNvSpPr/>
          <p:nvPr/>
        </p:nvSpPr>
        <p:spPr>
          <a:xfrm>
            <a:off x="333267" y="139818"/>
            <a:ext cx="5512406" cy="224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H.A.Y. &amp; Lifestyle 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FBC6D7-F437-9680-9F59-4D9E97A1F5E4}"/>
              </a:ext>
            </a:extLst>
          </p:cNvPr>
          <p:cNvGrpSpPr/>
          <p:nvPr/>
        </p:nvGrpSpPr>
        <p:grpSpPr>
          <a:xfrm>
            <a:off x="6048173" y="799206"/>
            <a:ext cx="6247365" cy="5654141"/>
            <a:chOff x="-88240" y="167834"/>
            <a:chExt cx="6247365" cy="56541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4770CD-9017-C387-05C5-14F1B78DF677}"/>
                </a:ext>
              </a:extLst>
            </p:cNvPr>
            <p:cNvSpPr/>
            <p:nvPr/>
          </p:nvSpPr>
          <p:spPr>
            <a:xfrm>
              <a:off x="-88240" y="3832293"/>
              <a:ext cx="1765868" cy="462306"/>
            </a:xfrm>
            <a:prstGeom prst="rect">
              <a:avLst/>
            </a:prstGeom>
            <a:noFill/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ctr" defTabSz="8230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64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7030A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rPr>
                <a:t>Sleep Better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644F63-7BA3-E078-7BA0-66D64C3427B1}"/>
                </a:ext>
              </a:extLst>
            </p:cNvPr>
            <p:cNvSpPr/>
            <p:nvPr/>
          </p:nvSpPr>
          <p:spPr>
            <a:xfrm>
              <a:off x="2580272" y="167834"/>
              <a:ext cx="1979068" cy="462306"/>
            </a:xfrm>
            <a:prstGeom prst="rect">
              <a:avLst/>
            </a:prstGeom>
            <a:noFill/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ctr" defTabSz="8230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64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C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rPr>
                <a:t>Reduce Stress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86C40F-7A12-9B95-A44F-2310D9CECDC3}"/>
                </a:ext>
              </a:extLst>
            </p:cNvPr>
            <p:cNvSpPr/>
            <p:nvPr/>
          </p:nvSpPr>
          <p:spPr>
            <a:xfrm>
              <a:off x="3979554" y="3832293"/>
              <a:ext cx="2179571" cy="462306"/>
            </a:xfrm>
            <a:prstGeom prst="rect">
              <a:avLst/>
            </a:prstGeom>
            <a:noFill/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ctr" defTabSz="8230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64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rPr>
                <a:t>Minimise Harm</a:t>
              </a:r>
            </a:p>
          </p:txBody>
        </p:sp>
        <p:pic>
          <p:nvPicPr>
            <p:cNvPr id="16" name="Graphic 15" descr="Head with gears with solid fill">
              <a:extLst>
                <a:ext uri="{FF2B5EF4-FFF2-40B4-BE49-F238E27FC236}">
                  <a16:creationId xmlns:a16="http://schemas.microsoft.com/office/drawing/2014/main" id="{42C05C9E-5923-30CD-83FE-8D8593951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3105" y="2560094"/>
              <a:ext cx="3261881" cy="32618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7CEBF9-FA1F-1BE3-3F46-0444F8023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2" y="4297666"/>
              <a:ext cx="1423214" cy="142321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46A477B-176C-8171-D4EB-53B394D8D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3835" y="2341290"/>
              <a:ext cx="1423214" cy="142321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C0C1C3-7A2D-83E3-D393-AD40964FD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9561" y="564692"/>
              <a:ext cx="1423214" cy="14232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101F51-6B3C-7CE7-46B5-7875BC1E0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3024" y="564692"/>
              <a:ext cx="1423214" cy="14232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ACBD22A-A91E-5EE2-E2A4-ADD65CB9E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9880" y="2346099"/>
              <a:ext cx="1418406" cy="141840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139278-DB21-6531-C45C-FEF4FCE36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80329" y="4297666"/>
              <a:ext cx="1423214" cy="1423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3DFA82-93FB-6A33-F5FE-E8872FA6DE10}"/>
                </a:ext>
              </a:extLst>
            </p:cNvPr>
            <p:cNvSpPr/>
            <p:nvPr/>
          </p:nvSpPr>
          <p:spPr>
            <a:xfrm>
              <a:off x="1112814" y="167834"/>
              <a:ext cx="1237839" cy="462306"/>
            </a:xfrm>
            <a:prstGeom prst="rect">
              <a:avLst/>
            </a:prstGeom>
            <a:noFill/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ctr" defTabSz="8230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64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rPr>
                <a:t>Eat Well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E3711D-89AD-6024-46AB-4024566F91D2}"/>
                </a:ext>
              </a:extLst>
            </p:cNvPr>
            <p:cNvSpPr/>
            <p:nvPr/>
          </p:nvSpPr>
          <p:spPr>
            <a:xfrm>
              <a:off x="3101903" y="1957754"/>
              <a:ext cx="2745432" cy="462306"/>
            </a:xfrm>
            <a:prstGeom prst="rect">
              <a:avLst/>
            </a:prstGeom>
            <a:noFill/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ctr" defTabSz="8230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64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ED7D3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rPr>
                <a:t>Deepen Connection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15AA48-F6FB-4CC3-8E84-42FA6280C323}"/>
                </a:ext>
              </a:extLst>
            </p:cNvPr>
            <p:cNvSpPr/>
            <p:nvPr/>
          </p:nvSpPr>
          <p:spPr>
            <a:xfrm>
              <a:off x="173146" y="1957754"/>
              <a:ext cx="1700915" cy="462306"/>
            </a:xfrm>
            <a:prstGeom prst="rect">
              <a:avLst/>
            </a:prstGeom>
            <a:noFill/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ctr" defTabSz="8230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64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rPr>
                <a:t>Move More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9C2F22-EA76-3C84-29EA-C144AA9AD284}"/>
              </a:ext>
            </a:extLst>
          </p:cNvPr>
          <p:cNvSpPr/>
          <p:nvPr/>
        </p:nvSpPr>
        <p:spPr>
          <a:xfrm>
            <a:off x="-91893" y="1984484"/>
            <a:ext cx="6182930" cy="45874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H.A.Y. is proudly guided by local voice but grounded in the evidence base of Lifestyle Medicine</a:t>
            </a:r>
          </a:p>
          <a:p>
            <a:pPr marL="9144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asked people what mental health care really meant to them and they spoke of the richness of community activities through to specialist support services </a:t>
            </a:r>
          </a:p>
          <a:p>
            <a:pPr marL="9144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listened to how best to celebrate the full spectrum of ideas – H.A.Y. was the output. </a:t>
            </a:r>
          </a:p>
          <a:p>
            <a:pPr marL="9144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ehind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scenes we worked hard to ensure that lived experience expertise was grounded in a scientific evidence base - the discipline of Lifestyle Medicine gives us exactly that.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H.A.Y. team supported by a Lifestyle Medicine Lead, Dr Claire Gillvray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9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F09AF-BD44-9E9C-3178-F4D8BAC083E7}"/>
              </a:ext>
            </a:extLst>
          </p:cNvPr>
          <p:cNvSpPr/>
          <p:nvPr/>
        </p:nvSpPr>
        <p:spPr>
          <a:xfrm>
            <a:off x="0" y="0"/>
            <a:ext cx="6986427" cy="685799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Welcome to Springbank 2023 - YouTube">
            <a:extLst>
              <a:ext uri="{FF2B5EF4-FFF2-40B4-BE49-F238E27FC236}">
                <a16:creationId xmlns:a16="http://schemas.microsoft.com/office/drawing/2014/main" id="{07167AE5-F9D7-0870-026B-FFF82BFEB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321" y="10170"/>
            <a:ext cx="6329681" cy="2551561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Pringbank ward patient and staff">
            <a:extLst>
              <a:ext uri="{FF2B5EF4-FFF2-40B4-BE49-F238E27FC236}">
                <a16:creationId xmlns:a16="http://schemas.microsoft.com/office/drawing/2014/main" id="{A3BE1805-4292-D5E0-4417-0476CFCF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4450"/>
            <a:ext cx="7394980" cy="413371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CD54F-01E7-4BD7-97BC-420B5338274E}"/>
              </a:ext>
            </a:extLst>
          </p:cNvPr>
          <p:cNvSpPr/>
          <p:nvPr/>
        </p:nvSpPr>
        <p:spPr>
          <a:xfrm>
            <a:off x="6758609" y="2871982"/>
            <a:ext cx="5512884" cy="3986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689CC-A23B-9EF0-124B-AD83F2DBE050}"/>
              </a:ext>
            </a:extLst>
          </p:cNvPr>
          <p:cNvSpPr/>
          <p:nvPr/>
        </p:nvSpPr>
        <p:spPr>
          <a:xfrm>
            <a:off x="6911009" y="3024382"/>
            <a:ext cx="5512884" cy="3986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2ACF33-E9B5-2B9A-7F22-899951A69DAC}"/>
              </a:ext>
            </a:extLst>
          </p:cNvPr>
          <p:cNvSpPr/>
          <p:nvPr/>
        </p:nvSpPr>
        <p:spPr>
          <a:xfrm>
            <a:off x="6498771" y="317977"/>
            <a:ext cx="5693229" cy="1178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inpatient ward ask for more movement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A61FD4-9197-2422-CD16-1DFB0552270F}"/>
              </a:ext>
            </a:extLst>
          </p:cNvPr>
          <p:cNvSpPr/>
          <p:nvPr/>
        </p:nvSpPr>
        <p:spPr>
          <a:xfrm>
            <a:off x="6405589" y="5073803"/>
            <a:ext cx="5823730" cy="1959762"/>
          </a:xfrm>
          <a:prstGeom prst="rect">
            <a:avLst/>
          </a:prstGeom>
        </p:spPr>
        <p:txBody>
          <a:bodyPr vert="horz" lIns="82296" tIns="41148" rIns="82296" bIns="41148" rtlCol="0" anchor="t">
            <a:noAutofit/>
          </a:bodyPr>
          <a:lstStyle/>
          <a:p>
            <a:pPr marL="411507" marR="0" lvl="1" indent="0" algn="l" defTabSz="823015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‘All been really useful, especially sleep and movement sessions’</a:t>
            </a:r>
          </a:p>
          <a:p>
            <a:pPr marL="411507" marR="0" lvl="1" indent="0" algn="l" defTabSz="823015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‘Really good that it was run by a GP as she was very knowledgeable about the topics’</a:t>
            </a:r>
          </a:p>
          <a:p>
            <a:pPr marL="411507" marR="0" lvl="1" indent="0" algn="l" defTabSz="823015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‘Helpful to be given… information to take away, like help sheets and resources for us to keep after the groups’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1BD8E-D56B-D4D8-10BC-A717563ECA23}"/>
              </a:ext>
            </a:extLst>
          </p:cNvPr>
          <p:cNvSpPr/>
          <p:nvPr/>
        </p:nvSpPr>
        <p:spPr>
          <a:xfrm>
            <a:off x="6172200" y="2040673"/>
            <a:ext cx="6099293" cy="4203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 asked us to help them increase the amount of physical activity on the ward timetable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initial coproduction with the patients – they didn’t want more physical activity! But they were very interested to learn more about sleep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the end of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the patients themselves had brought more movement to their timetable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feedback: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22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uter and a plant in front of a computer&#10;&#10;Description automatically generated">
            <a:extLst>
              <a:ext uri="{FF2B5EF4-FFF2-40B4-BE49-F238E27FC236}">
                <a16:creationId xmlns:a16="http://schemas.microsoft.com/office/drawing/2014/main" id="{A9EC5AE5-D911-8F9B-C120-FDF0820081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72" y="13996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7079B-3A1D-43AF-97A6-6CAF9368A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9" y="350239"/>
            <a:ext cx="2949612" cy="81114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9DC3CAD-95D6-402F-B33C-2972C04C2477}"/>
              </a:ext>
            </a:extLst>
          </p:cNvPr>
          <p:cNvSpPr/>
          <p:nvPr/>
        </p:nvSpPr>
        <p:spPr>
          <a:xfrm>
            <a:off x="3930468" y="-314960"/>
            <a:ext cx="2590800" cy="7680960"/>
          </a:xfrm>
          <a:prstGeom prst="ellipse">
            <a:avLst/>
          </a:prstGeom>
          <a:solidFill>
            <a:srgbClr val="004A9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B530F-8056-4CCF-A449-433E058E8CFC}"/>
              </a:ext>
            </a:extLst>
          </p:cNvPr>
          <p:cNvSpPr/>
          <p:nvPr/>
        </p:nvSpPr>
        <p:spPr>
          <a:xfrm>
            <a:off x="-14510" y="0"/>
            <a:ext cx="5236750" cy="6858000"/>
          </a:xfrm>
          <a:prstGeom prst="rect">
            <a:avLst/>
          </a:prstGeom>
          <a:solidFill>
            <a:srgbClr val="004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20CF4-F7FA-40EA-A26F-A8ABE0A7AE4C}"/>
              </a:ext>
            </a:extLst>
          </p:cNvPr>
          <p:cNvSpPr/>
          <p:nvPr/>
        </p:nvSpPr>
        <p:spPr>
          <a:xfrm>
            <a:off x="426760" y="167953"/>
            <a:ext cx="5444994" cy="2457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8230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4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Coproducing LAMP with inpatients – pillar SPARKS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1ED9DB-2F3A-9F6B-C0EA-58B60AE7CC71}"/>
              </a:ext>
            </a:extLst>
          </p:cNvPr>
          <p:cNvGraphicFramePr>
            <a:graphicFrameLocks noGrp="1"/>
          </p:cNvGraphicFramePr>
          <p:nvPr/>
        </p:nvGraphicFramePr>
        <p:xfrm>
          <a:off x="57530" y="3140373"/>
          <a:ext cx="6312789" cy="3785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670">
                  <a:extLst>
                    <a:ext uri="{9D8B030D-6E8A-4147-A177-3AD203B41FA5}">
                      <a16:colId xmlns:a16="http://schemas.microsoft.com/office/drawing/2014/main" val="1531252387"/>
                    </a:ext>
                  </a:extLst>
                </a:gridCol>
                <a:gridCol w="1594624">
                  <a:extLst>
                    <a:ext uri="{9D8B030D-6E8A-4147-A177-3AD203B41FA5}">
                      <a16:colId xmlns:a16="http://schemas.microsoft.com/office/drawing/2014/main" val="839255647"/>
                    </a:ext>
                  </a:extLst>
                </a:gridCol>
                <a:gridCol w="4318495">
                  <a:extLst>
                    <a:ext uri="{9D8B030D-6E8A-4147-A177-3AD203B41FA5}">
                      <a16:colId xmlns:a16="http://schemas.microsoft.com/office/drawing/2014/main" val="3634588523"/>
                    </a:ext>
                  </a:extLst>
                </a:gridCol>
              </a:tblGrid>
              <a:tr h="6056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Starting point: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LAMP encourages you to reflect kindly on where you are right now</a:t>
                      </a:r>
                    </a:p>
                  </a:txBody>
                  <a:tcPr marL="82296" marR="82296" marT="41148" marB="41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740651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Proof: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 what the scientific evidence tell us about how this concept supports our health</a:t>
                      </a:r>
                    </a:p>
                  </a:txBody>
                  <a:tcPr marL="82296" marR="82296" marT="41148" marB="41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4796444"/>
                  </a:ext>
                </a:extLst>
              </a:tr>
              <a:tr h="6056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Actionable ideas: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Gather ideas that help others and consider what you could try</a:t>
                      </a:r>
                    </a:p>
                  </a:txBody>
                  <a:tcPr marL="82296" marR="82296" marT="41148" marB="41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3325631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Relate: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Understand how different lifestyle factors relate to one another</a:t>
                      </a:r>
                    </a:p>
                  </a:txBody>
                  <a:tcPr marL="82296" marR="82296" marT="41148" marB="41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849332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Knowledge: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Tap into a knowledge library of supportive resources and local opportunities</a:t>
                      </a:r>
                    </a:p>
                  </a:txBody>
                  <a:tcPr marL="82296" marR="82296" marT="41148" marB="41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2559487"/>
                  </a:ext>
                </a:extLst>
              </a:tr>
              <a:tr h="6056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Self-Reflection:</a:t>
                      </a:r>
                    </a:p>
                  </a:txBody>
                  <a:tcPr marL="82296" marR="82296" marT="41148" marB="41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all of the above to help you reach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own goals</a:t>
                      </a:r>
                    </a:p>
                  </a:txBody>
                  <a:tcPr marL="82296" marR="82296" marT="41148" marB="41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2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99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8DE75-B05B-774A-0567-36E788459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n umbrella&#10;&#10;AI-generated content may be incorrect.">
            <a:extLst>
              <a:ext uri="{FF2B5EF4-FFF2-40B4-BE49-F238E27FC236}">
                <a16:creationId xmlns:a16="http://schemas.microsoft.com/office/drawing/2014/main" id="{4E3CB88F-486B-F7C7-079A-BDDCD13FED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6969513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16DE3B-1E56-B42E-17DE-961597DC4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73E994C-0423-47E5-112E-7343F6B37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07A0A1-9AB9-822E-6688-1EE7AA133D93}"/>
              </a:ext>
            </a:extLst>
          </p:cNvPr>
          <p:cNvSpPr/>
          <p:nvPr/>
        </p:nvSpPr>
        <p:spPr>
          <a:xfrm>
            <a:off x="6424959" y="388936"/>
            <a:ext cx="57670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Taking LAMP to Community MH Services: CAMEO 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632B3-F58A-1ED1-B916-34795C18FC45}"/>
              </a:ext>
            </a:extLst>
          </p:cNvPr>
          <p:cNvSpPr/>
          <p:nvPr/>
        </p:nvSpPr>
        <p:spPr>
          <a:xfrm>
            <a:off x="6082992" y="2422566"/>
            <a:ext cx="6099293" cy="1227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 patient group where attendance was an anticipated challenge, the group became structured around SPARKS but with the ability to join at any time and for missing sessions not to be a barrier.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1D2ED-5856-AFEA-748D-B7FBE39CD7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6157" y="3894616"/>
            <a:ext cx="2013964" cy="28728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B6DB6A-5352-C51D-80A9-DA41EDC07F1D}"/>
              </a:ext>
            </a:extLst>
          </p:cNvPr>
          <p:cNvSpPr/>
          <p:nvPr/>
        </p:nvSpPr>
        <p:spPr>
          <a:xfrm>
            <a:off x="6424959" y="4039112"/>
            <a:ext cx="3511198" cy="3207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FB676-04C4-BBFF-9AD4-E65BD2510A86}"/>
              </a:ext>
            </a:extLst>
          </p:cNvPr>
          <p:cNvSpPr/>
          <p:nvPr/>
        </p:nvSpPr>
        <p:spPr>
          <a:xfrm>
            <a:off x="6097565" y="3894615"/>
            <a:ext cx="3596714" cy="27738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 motivation was different;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Springbank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patient ask was learning to then apply, the need here was doing alongside.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delivered the group out in the community, walking at Nene Park and using their community hub space.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71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01DA8-C009-CF60-F3A9-E490D8A2B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women holding brochures&#10;&#10;AI-generated content may be incorrect.">
            <a:extLst>
              <a:ext uri="{FF2B5EF4-FFF2-40B4-BE49-F238E27FC236}">
                <a16:creationId xmlns:a16="http://schemas.microsoft.com/office/drawing/2014/main" id="{461B4290-1CE0-F6E9-34BE-C8CB4C8DA9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501" y="1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1A42C-9D8C-1F6D-57CD-D44AA469CE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9" y="350239"/>
            <a:ext cx="2949612" cy="81114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746E054-8B77-5C21-8FE0-E30DDCB26968}"/>
              </a:ext>
            </a:extLst>
          </p:cNvPr>
          <p:cNvSpPr/>
          <p:nvPr/>
        </p:nvSpPr>
        <p:spPr>
          <a:xfrm>
            <a:off x="3930468" y="-314960"/>
            <a:ext cx="2590800" cy="7680960"/>
          </a:xfrm>
          <a:prstGeom prst="ellipse">
            <a:avLst/>
          </a:prstGeom>
          <a:solidFill>
            <a:srgbClr val="004A9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AE14D-7433-D7F7-CFA0-ADEEE22E4356}"/>
              </a:ext>
            </a:extLst>
          </p:cNvPr>
          <p:cNvSpPr/>
          <p:nvPr/>
        </p:nvSpPr>
        <p:spPr>
          <a:xfrm>
            <a:off x="-14510" y="0"/>
            <a:ext cx="5236750" cy="6858000"/>
          </a:xfrm>
          <a:prstGeom prst="rect">
            <a:avLst/>
          </a:prstGeom>
          <a:solidFill>
            <a:srgbClr val="004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F46D2-E14D-B7AE-27D5-3CEA7A553AA5}"/>
              </a:ext>
            </a:extLst>
          </p:cNvPr>
          <p:cNvSpPr/>
          <p:nvPr/>
        </p:nvSpPr>
        <p:spPr>
          <a:xfrm>
            <a:off x="426760" y="167953"/>
            <a:ext cx="5444994" cy="2457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8230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4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Coproducing LAMP resources: digital &amp; paper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02CB0-4978-4023-477F-6874F677392E}"/>
              </a:ext>
            </a:extLst>
          </p:cNvPr>
          <p:cNvSpPr/>
          <p:nvPr/>
        </p:nvSpPr>
        <p:spPr>
          <a:xfrm>
            <a:off x="-91893" y="2625403"/>
            <a:ext cx="6182930" cy="3946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like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Springbank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there was an ask for resources, both for the staff team supporting who hope to run the group in the future, the patients themselves, and their carer and support network.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paper booklet of the programme was developed to ease the pressure of remembering content and smooth any gaps in attendance.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Further video content was added to the webpages so people could connect between sessions.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0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70AAA-46FE-954B-75CB-6BC3A18B5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73977B-3BD0-0DD9-CCE6-0091E7069330}"/>
              </a:ext>
            </a:extLst>
          </p:cNvPr>
          <p:cNvSpPr/>
          <p:nvPr/>
        </p:nvSpPr>
        <p:spPr>
          <a:xfrm>
            <a:off x="301083" y="211873"/>
            <a:ext cx="4716966" cy="1159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736C8-1D70-D044-B40D-7D7870FC23D1}"/>
              </a:ext>
            </a:extLst>
          </p:cNvPr>
          <p:cNvSpPr/>
          <p:nvPr/>
        </p:nvSpPr>
        <p:spPr>
          <a:xfrm rot="16200000">
            <a:off x="-2798530" y="2827858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SMI to Population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Health Resources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7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 descr="A blue and white poster with text&#10;&#10;AI-generated content may be incorrect.">
            <a:extLst>
              <a:ext uri="{FF2B5EF4-FFF2-40B4-BE49-F238E27FC236}">
                <a16:creationId xmlns:a16="http://schemas.microsoft.com/office/drawing/2014/main" id="{1EFE2690-1567-58B8-3D33-316BB484F8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177" y="-10672"/>
            <a:ext cx="484860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CFEF3F-1EC5-F8EB-FF1C-CE5BCFBE59E9}"/>
              </a:ext>
            </a:extLst>
          </p:cNvPr>
          <p:cNvGrpSpPr/>
          <p:nvPr/>
        </p:nvGrpSpPr>
        <p:grpSpPr>
          <a:xfrm>
            <a:off x="6688460" y="3202614"/>
            <a:ext cx="5382535" cy="3470693"/>
            <a:chOff x="1815810" y="254000"/>
            <a:chExt cx="10297422" cy="66398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661629-9052-95A9-B967-0EEBAC2FDEE5}"/>
                </a:ext>
              </a:extLst>
            </p:cNvPr>
            <p:cNvSpPr/>
            <p:nvPr/>
          </p:nvSpPr>
          <p:spPr>
            <a:xfrm>
              <a:off x="1815810" y="6134033"/>
              <a:ext cx="10297422" cy="759810"/>
            </a:xfrm>
            <a:custGeom>
              <a:avLst/>
              <a:gdLst>
                <a:gd name="connsiteX0" fmla="*/ 3417775 w 6165397"/>
                <a:gd name="connsiteY0" fmla="*/ 0 h 469106"/>
                <a:gd name="connsiteX1" fmla="*/ 3417775 w 6165397"/>
                <a:gd name="connsiteY1" fmla="*/ 134030 h 469106"/>
                <a:gd name="connsiteX2" fmla="*/ 2747623 w 6165397"/>
                <a:gd name="connsiteY2" fmla="*/ 134030 h 469106"/>
                <a:gd name="connsiteX3" fmla="*/ 2747623 w 6165397"/>
                <a:gd name="connsiteY3" fmla="*/ 0 h 469106"/>
                <a:gd name="connsiteX4" fmla="*/ 0 w 6165397"/>
                <a:gd name="connsiteY4" fmla="*/ 0 h 469106"/>
                <a:gd name="connsiteX5" fmla="*/ 0 w 6165397"/>
                <a:gd name="connsiteY5" fmla="*/ 134030 h 469106"/>
                <a:gd name="connsiteX6" fmla="*/ 335076 w 6165397"/>
                <a:gd name="connsiteY6" fmla="*/ 469106 h 469106"/>
                <a:gd name="connsiteX7" fmla="*/ 5830322 w 6165397"/>
                <a:gd name="connsiteY7" fmla="*/ 469106 h 469106"/>
                <a:gd name="connsiteX8" fmla="*/ 6165397 w 6165397"/>
                <a:gd name="connsiteY8" fmla="*/ 134030 h 469106"/>
                <a:gd name="connsiteX9" fmla="*/ 6165397 w 6165397"/>
                <a:gd name="connsiteY9" fmla="*/ 0 h 469106"/>
                <a:gd name="connsiteX10" fmla="*/ 5830322 w 6165397"/>
                <a:gd name="connsiteY10" fmla="*/ 335076 h 469106"/>
                <a:gd name="connsiteX11" fmla="*/ 335076 w 6165397"/>
                <a:gd name="connsiteY11" fmla="*/ 335076 h 469106"/>
                <a:gd name="connsiteX12" fmla="*/ 134030 w 6165397"/>
                <a:gd name="connsiteY12" fmla="*/ 134030 h 469106"/>
                <a:gd name="connsiteX13" fmla="*/ 2613592 w 6165397"/>
                <a:gd name="connsiteY13" fmla="*/ 134030 h 469106"/>
                <a:gd name="connsiteX14" fmla="*/ 2738757 w 6165397"/>
                <a:gd name="connsiteY14" fmla="*/ 268061 h 469106"/>
                <a:gd name="connsiteX15" fmla="*/ 2747623 w 6165397"/>
                <a:gd name="connsiteY15" fmla="*/ 268061 h 469106"/>
                <a:gd name="connsiteX16" fmla="*/ 3417775 w 6165397"/>
                <a:gd name="connsiteY16" fmla="*/ 268061 h 469106"/>
                <a:gd name="connsiteX17" fmla="*/ 3551805 w 6165397"/>
                <a:gd name="connsiteY17" fmla="*/ 142896 h 469106"/>
                <a:gd name="connsiteX18" fmla="*/ 3551805 w 6165397"/>
                <a:gd name="connsiteY18" fmla="*/ 134030 h 469106"/>
                <a:gd name="connsiteX19" fmla="*/ 6031367 w 6165397"/>
                <a:gd name="connsiteY19" fmla="*/ 134030 h 469106"/>
                <a:gd name="connsiteX20" fmla="*/ 5830322 w 6165397"/>
                <a:gd name="connsiteY20" fmla="*/ 335076 h 46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65397" h="469106">
                  <a:moveTo>
                    <a:pt x="3417775" y="0"/>
                  </a:moveTo>
                  <a:lnTo>
                    <a:pt x="3417775" y="134030"/>
                  </a:lnTo>
                  <a:lnTo>
                    <a:pt x="2747623" y="134030"/>
                  </a:lnTo>
                  <a:lnTo>
                    <a:pt x="2747623" y="0"/>
                  </a:lnTo>
                  <a:lnTo>
                    <a:pt x="0" y="0"/>
                  </a:lnTo>
                  <a:lnTo>
                    <a:pt x="0" y="134030"/>
                  </a:lnTo>
                  <a:cubicBezTo>
                    <a:pt x="222" y="318999"/>
                    <a:pt x="150111" y="468885"/>
                    <a:pt x="335076" y="469106"/>
                  </a:cubicBezTo>
                  <a:lnTo>
                    <a:pt x="5830322" y="469106"/>
                  </a:lnTo>
                  <a:cubicBezTo>
                    <a:pt x="6015290" y="468885"/>
                    <a:pt x="6165176" y="318999"/>
                    <a:pt x="6165397" y="134030"/>
                  </a:cubicBezTo>
                  <a:lnTo>
                    <a:pt x="6165397" y="0"/>
                  </a:lnTo>
                  <a:close/>
                  <a:moveTo>
                    <a:pt x="5830322" y="335076"/>
                  </a:moveTo>
                  <a:lnTo>
                    <a:pt x="335076" y="335076"/>
                  </a:lnTo>
                  <a:cubicBezTo>
                    <a:pt x="224042" y="335076"/>
                    <a:pt x="134030" y="245068"/>
                    <a:pt x="134030" y="134030"/>
                  </a:cubicBezTo>
                  <a:lnTo>
                    <a:pt x="2613592" y="134030"/>
                  </a:lnTo>
                  <a:cubicBezTo>
                    <a:pt x="2611146" y="205602"/>
                    <a:pt x="2667185" y="265614"/>
                    <a:pt x="2738757" y="268061"/>
                  </a:cubicBezTo>
                  <a:cubicBezTo>
                    <a:pt x="2741712" y="268161"/>
                    <a:pt x="2744667" y="268161"/>
                    <a:pt x="2747623" y="268061"/>
                  </a:cubicBezTo>
                  <a:lnTo>
                    <a:pt x="3417775" y="268061"/>
                  </a:lnTo>
                  <a:cubicBezTo>
                    <a:pt x="3489347" y="270507"/>
                    <a:pt x="3549359" y="214468"/>
                    <a:pt x="3551805" y="142896"/>
                  </a:cubicBezTo>
                  <a:cubicBezTo>
                    <a:pt x="3551906" y="139941"/>
                    <a:pt x="3551906" y="136986"/>
                    <a:pt x="3551805" y="134030"/>
                  </a:cubicBezTo>
                  <a:lnTo>
                    <a:pt x="6031367" y="134030"/>
                  </a:lnTo>
                  <a:cubicBezTo>
                    <a:pt x="6031367" y="245068"/>
                    <a:pt x="5941359" y="335076"/>
                    <a:pt x="5830322" y="335076"/>
                  </a:cubicBezTo>
                  <a:close/>
                </a:path>
              </a:pathLst>
            </a:custGeom>
            <a:solidFill>
              <a:srgbClr val="12477D"/>
            </a:solidFill>
            <a:ln w="669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CEF447-939A-FD49-7EA9-BFBF8D8E7E2D}"/>
                </a:ext>
              </a:extLst>
            </p:cNvPr>
            <p:cNvSpPr/>
            <p:nvPr/>
          </p:nvSpPr>
          <p:spPr>
            <a:xfrm>
              <a:off x="2280864" y="254000"/>
              <a:ext cx="9357879" cy="5740400"/>
            </a:xfrm>
            <a:custGeom>
              <a:avLst/>
              <a:gdLst>
                <a:gd name="connsiteX0" fmla="*/ 134030 w 4557032"/>
                <a:gd name="connsiteY0" fmla="*/ 268061 h 3016554"/>
                <a:gd name="connsiteX1" fmla="*/ 268061 w 4557032"/>
                <a:gd name="connsiteY1" fmla="*/ 134030 h 3016554"/>
                <a:gd name="connsiteX2" fmla="*/ 4288972 w 4557032"/>
                <a:gd name="connsiteY2" fmla="*/ 134030 h 3016554"/>
                <a:gd name="connsiteX3" fmla="*/ 4423003 w 4557032"/>
                <a:gd name="connsiteY3" fmla="*/ 268061 h 3016554"/>
                <a:gd name="connsiteX4" fmla="*/ 4423003 w 4557032"/>
                <a:gd name="connsiteY4" fmla="*/ 3016555 h 3016554"/>
                <a:gd name="connsiteX5" fmla="*/ 4557033 w 4557032"/>
                <a:gd name="connsiteY5" fmla="*/ 3016555 h 3016554"/>
                <a:gd name="connsiteX6" fmla="*/ 4557033 w 4557032"/>
                <a:gd name="connsiteY6" fmla="*/ 268061 h 3016554"/>
                <a:gd name="connsiteX7" fmla="*/ 4288972 w 4557032"/>
                <a:gd name="connsiteY7" fmla="*/ 0 h 3016554"/>
                <a:gd name="connsiteX8" fmla="*/ 268061 w 4557032"/>
                <a:gd name="connsiteY8" fmla="*/ 0 h 3016554"/>
                <a:gd name="connsiteX9" fmla="*/ 0 w 4557032"/>
                <a:gd name="connsiteY9" fmla="*/ 268061 h 3016554"/>
                <a:gd name="connsiteX10" fmla="*/ 0 w 4557032"/>
                <a:gd name="connsiteY10" fmla="*/ 3016555 h 3016554"/>
                <a:gd name="connsiteX11" fmla="*/ 134030 w 4557032"/>
                <a:gd name="connsiteY11" fmla="*/ 3016555 h 301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7032" h="3016554">
                  <a:moveTo>
                    <a:pt x="134030" y="268061"/>
                  </a:moveTo>
                  <a:cubicBezTo>
                    <a:pt x="134030" y="194036"/>
                    <a:pt x="194036" y="134030"/>
                    <a:pt x="268061" y="134030"/>
                  </a:cubicBezTo>
                  <a:lnTo>
                    <a:pt x="4288972" y="134030"/>
                  </a:lnTo>
                  <a:cubicBezTo>
                    <a:pt x="4362997" y="134030"/>
                    <a:pt x="4423003" y="194036"/>
                    <a:pt x="4423003" y="268061"/>
                  </a:cubicBezTo>
                  <a:lnTo>
                    <a:pt x="4423003" y="3016555"/>
                  </a:lnTo>
                  <a:lnTo>
                    <a:pt x="4557033" y="3016555"/>
                  </a:lnTo>
                  <a:lnTo>
                    <a:pt x="4557033" y="268061"/>
                  </a:lnTo>
                  <a:cubicBezTo>
                    <a:pt x="4557033" y="120017"/>
                    <a:pt x="4437015" y="0"/>
                    <a:pt x="4288972" y="0"/>
                  </a:cubicBezTo>
                  <a:lnTo>
                    <a:pt x="268061" y="0"/>
                  </a:lnTo>
                  <a:cubicBezTo>
                    <a:pt x="120018" y="0"/>
                    <a:pt x="0" y="120017"/>
                    <a:pt x="0" y="268061"/>
                  </a:cubicBezTo>
                  <a:lnTo>
                    <a:pt x="0" y="3016555"/>
                  </a:lnTo>
                  <a:lnTo>
                    <a:pt x="134030" y="3016555"/>
                  </a:lnTo>
                  <a:close/>
                </a:path>
              </a:pathLst>
            </a:custGeom>
            <a:solidFill>
              <a:srgbClr val="12477D"/>
            </a:solidFill>
            <a:ln w="669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16C12CE-93B1-6C38-BF2D-E9CA6C0156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795" y="3397250"/>
            <a:ext cx="4492931" cy="2842406"/>
          </a:xfrm>
          <a:prstGeom prst="roundRect">
            <a:avLst>
              <a:gd name="adj" fmla="val 4969"/>
            </a:avLst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9EB9FC7-7705-39B0-DFC8-FE53ADDC933E}"/>
              </a:ext>
            </a:extLst>
          </p:cNvPr>
          <p:cNvGrpSpPr/>
          <p:nvPr/>
        </p:nvGrpSpPr>
        <p:grpSpPr>
          <a:xfrm>
            <a:off x="8098971" y="209063"/>
            <a:ext cx="3997596" cy="2577675"/>
            <a:chOff x="1815810" y="254000"/>
            <a:chExt cx="10297422" cy="663984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B0DA1D1-4FB4-186B-25F7-BC125A3A23A7}"/>
                </a:ext>
              </a:extLst>
            </p:cNvPr>
            <p:cNvSpPr/>
            <p:nvPr/>
          </p:nvSpPr>
          <p:spPr>
            <a:xfrm>
              <a:off x="1815810" y="6134033"/>
              <a:ext cx="10297422" cy="759810"/>
            </a:xfrm>
            <a:custGeom>
              <a:avLst/>
              <a:gdLst>
                <a:gd name="connsiteX0" fmla="*/ 3417775 w 6165397"/>
                <a:gd name="connsiteY0" fmla="*/ 0 h 469106"/>
                <a:gd name="connsiteX1" fmla="*/ 3417775 w 6165397"/>
                <a:gd name="connsiteY1" fmla="*/ 134030 h 469106"/>
                <a:gd name="connsiteX2" fmla="*/ 2747623 w 6165397"/>
                <a:gd name="connsiteY2" fmla="*/ 134030 h 469106"/>
                <a:gd name="connsiteX3" fmla="*/ 2747623 w 6165397"/>
                <a:gd name="connsiteY3" fmla="*/ 0 h 469106"/>
                <a:gd name="connsiteX4" fmla="*/ 0 w 6165397"/>
                <a:gd name="connsiteY4" fmla="*/ 0 h 469106"/>
                <a:gd name="connsiteX5" fmla="*/ 0 w 6165397"/>
                <a:gd name="connsiteY5" fmla="*/ 134030 h 469106"/>
                <a:gd name="connsiteX6" fmla="*/ 335076 w 6165397"/>
                <a:gd name="connsiteY6" fmla="*/ 469106 h 469106"/>
                <a:gd name="connsiteX7" fmla="*/ 5830322 w 6165397"/>
                <a:gd name="connsiteY7" fmla="*/ 469106 h 469106"/>
                <a:gd name="connsiteX8" fmla="*/ 6165397 w 6165397"/>
                <a:gd name="connsiteY8" fmla="*/ 134030 h 469106"/>
                <a:gd name="connsiteX9" fmla="*/ 6165397 w 6165397"/>
                <a:gd name="connsiteY9" fmla="*/ 0 h 469106"/>
                <a:gd name="connsiteX10" fmla="*/ 5830322 w 6165397"/>
                <a:gd name="connsiteY10" fmla="*/ 335076 h 469106"/>
                <a:gd name="connsiteX11" fmla="*/ 335076 w 6165397"/>
                <a:gd name="connsiteY11" fmla="*/ 335076 h 469106"/>
                <a:gd name="connsiteX12" fmla="*/ 134030 w 6165397"/>
                <a:gd name="connsiteY12" fmla="*/ 134030 h 469106"/>
                <a:gd name="connsiteX13" fmla="*/ 2613592 w 6165397"/>
                <a:gd name="connsiteY13" fmla="*/ 134030 h 469106"/>
                <a:gd name="connsiteX14" fmla="*/ 2738757 w 6165397"/>
                <a:gd name="connsiteY14" fmla="*/ 268061 h 469106"/>
                <a:gd name="connsiteX15" fmla="*/ 2747623 w 6165397"/>
                <a:gd name="connsiteY15" fmla="*/ 268061 h 469106"/>
                <a:gd name="connsiteX16" fmla="*/ 3417775 w 6165397"/>
                <a:gd name="connsiteY16" fmla="*/ 268061 h 469106"/>
                <a:gd name="connsiteX17" fmla="*/ 3551805 w 6165397"/>
                <a:gd name="connsiteY17" fmla="*/ 142896 h 469106"/>
                <a:gd name="connsiteX18" fmla="*/ 3551805 w 6165397"/>
                <a:gd name="connsiteY18" fmla="*/ 134030 h 469106"/>
                <a:gd name="connsiteX19" fmla="*/ 6031367 w 6165397"/>
                <a:gd name="connsiteY19" fmla="*/ 134030 h 469106"/>
                <a:gd name="connsiteX20" fmla="*/ 5830322 w 6165397"/>
                <a:gd name="connsiteY20" fmla="*/ 335076 h 46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65397" h="469106">
                  <a:moveTo>
                    <a:pt x="3417775" y="0"/>
                  </a:moveTo>
                  <a:lnTo>
                    <a:pt x="3417775" y="134030"/>
                  </a:lnTo>
                  <a:lnTo>
                    <a:pt x="2747623" y="134030"/>
                  </a:lnTo>
                  <a:lnTo>
                    <a:pt x="2747623" y="0"/>
                  </a:lnTo>
                  <a:lnTo>
                    <a:pt x="0" y="0"/>
                  </a:lnTo>
                  <a:lnTo>
                    <a:pt x="0" y="134030"/>
                  </a:lnTo>
                  <a:cubicBezTo>
                    <a:pt x="222" y="318999"/>
                    <a:pt x="150111" y="468885"/>
                    <a:pt x="335076" y="469106"/>
                  </a:cubicBezTo>
                  <a:lnTo>
                    <a:pt x="5830322" y="469106"/>
                  </a:lnTo>
                  <a:cubicBezTo>
                    <a:pt x="6015290" y="468885"/>
                    <a:pt x="6165176" y="318999"/>
                    <a:pt x="6165397" y="134030"/>
                  </a:cubicBezTo>
                  <a:lnTo>
                    <a:pt x="6165397" y="0"/>
                  </a:lnTo>
                  <a:close/>
                  <a:moveTo>
                    <a:pt x="5830322" y="335076"/>
                  </a:moveTo>
                  <a:lnTo>
                    <a:pt x="335076" y="335076"/>
                  </a:lnTo>
                  <a:cubicBezTo>
                    <a:pt x="224042" y="335076"/>
                    <a:pt x="134030" y="245068"/>
                    <a:pt x="134030" y="134030"/>
                  </a:cubicBezTo>
                  <a:lnTo>
                    <a:pt x="2613592" y="134030"/>
                  </a:lnTo>
                  <a:cubicBezTo>
                    <a:pt x="2611146" y="205602"/>
                    <a:pt x="2667185" y="265614"/>
                    <a:pt x="2738757" y="268061"/>
                  </a:cubicBezTo>
                  <a:cubicBezTo>
                    <a:pt x="2741712" y="268161"/>
                    <a:pt x="2744667" y="268161"/>
                    <a:pt x="2747623" y="268061"/>
                  </a:cubicBezTo>
                  <a:lnTo>
                    <a:pt x="3417775" y="268061"/>
                  </a:lnTo>
                  <a:cubicBezTo>
                    <a:pt x="3489347" y="270507"/>
                    <a:pt x="3549359" y="214468"/>
                    <a:pt x="3551805" y="142896"/>
                  </a:cubicBezTo>
                  <a:cubicBezTo>
                    <a:pt x="3551906" y="139941"/>
                    <a:pt x="3551906" y="136986"/>
                    <a:pt x="3551805" y="134030"/>
                  </a:cubicBezTo>
                  <a:lnTo>
                    <a:pt x="6031367" y="134030"/>
                  </a:lnTo>
                  <a:cubicBezTo>
                    <a:pt x="6031367" y="245068"/>
                    <a:pt x="5941359" y="335076"/>
                    <a:pt x="5830322" y="335076"/>
                  </a:cubicBezTo>
                  <a:close/>
                </a:path>
              </a:pathLst>
            </a:custGeom>
            <a:solidFill>
              <a:srgbClr val="12477D"/>
            </a:solidFill>
            <a:ln w="669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B807E7-2534-AC55-B2E0-C25EC81BD798}"/>
                </a:ext>
              </a:extLst>
            </p:cNvPr>
            <p:cNvSpPr/>
            <p:nvPr/>
          </p:nvSpPr>
          <p:spPr>
            <a:xfrm>
              <a:off x="2280864" y="254000"/>
              <a:ext cx="9357879" cy="5740400"/>
            </a:xfrm>
            <a:custGeom>
              <a:avLst/>
              <a:gdLst>
                <a:gd name="connsiteX0" fmla="*/ 134030 w 4557032"/>
                <a:gd name="connsiteY0" fmla="*/ 268061 h 3016554"/>
                <a:gd name="connsiteX1" fmla="*/ 268061 w 4557032"/>
                <a:gd name="connsiteY1" fmla="*/ 134030 h 3016554"/>
                <a:gd name="connsiteX2" fmla="*/ 4288972 w 4557032"/>
                <a:gd name="connsiteY2" fmla="*/ 134030 h 3016554"/>
                <a:gd name="connsiteX3" fmla="*/ 4423003 w 4557032"/>
                <a:gd name="connsiteY3" fmla="*/ 268061 h 3016554"/>
                <a:gd name="connsiteX4" fmla="*/ 4423003 w 4557032"/>
                <a:gd name="connsiteY4" fmla="*/ 3016555 h 3016554"/>
                <a:gd name="connsiteX5" fmla="*/ 4557033 w 4557032"/>
                <a:gd name="connsiteY5" fmla="*/ 3016555 h 3016554"/>
                <a:gd name="connsiteX6" fmla="*/ 4557033 w 4557032"/>
                <a:gd name="connsiteY6" fmla="*/ 268061 h 3016554"/>
                <a:gd name="connsiteX7" fmla="*/ 4288972 w 4557032"/>
                <a:gd name="connsiteY7" fmla="*/ 0 h 3016554"/>
                <a:gd name="connsiteX8" fmla="*/ 268061 w 4557032"/>
                <a:gd name="connsiteY8" fmla="*/ 0 h 3016554"/>
                <a:gd name="connsiteX9" fmla="*/ 0 w 4557032"/>
                <a:gd name="connsiteY9" fmla="*/ 268061 h 3016554"/>
                <a:gd name="connsiteX10" fmla="*/ 0 w 4557032"/>
                <a:gd name="connsiteY10" fmla="*/ 3016555 h 3016554"/>
                <a:gd name="connsiteX11" fmla="*/ 134030 w 4557032"/>
                <a:gd name="connsiteY11" fmla="*/ 3016555 h 301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7032" h="3016554">
                  <a:moveTo>
                    <a:pt x="134030" y="268061"/>
                  </a:moveTo>
                  <a:cubicBezTo>
                    <a:pt x="134030" y="194036"/>
                    <a:pt x="194036" y="134030"/>
                    <a:pt x="268061" y="134030"/>
                  </a:cubicBezTo>
                  <a:lnTo>
                    <a:pt x="4288972" y="134030"/>
                  </a:lnTo>
                  <a:cubicBezTo>
                    <a:pt x="4362997" y="134030"/>
                    <a:pt x="4423003" y="194036"/>
                    <a:pt x="4423003" y="268061"/>
                  </a:cubicBezTo>
                  <a:lnTo>
                    <a:pt x="4423003" y="3016555"/>
                  </a:lnTo>
                  <a:lnTo>
                    <a:pt x="4557033" y="3016555"/>
                  </a:lnTo>
                  <a:lnTo>
                    <a:pt x="4557033" y="268061"/>
                  </a:lnTo>
                  <a:cubicBezTo>
                    <a:pt x="4557033" y="120017"/>
                    <a:pt x="4437015" y="0"/>
                    <a:pt x="4288972" y="0"/>
                  </a:cubicBezTo>
                  <a:lnTo>
                    <a:pt x="268061" y="0"/>
                  </a:lnTo>
                  <a:cubicBezTo>
                    <a:pt x="120018" y="0"/>
                    <a:pt x="0" y="120017"/>
                    <a:pt x="0" y="268061"/>
                  </a:cubicBezTo>
                  <a:lnTo>
                    <a:pt x="0" y="3016555"/>
                  </a:lnTo>
                  <a:lnTo>
                    <a:pt x="134030" y="3016555"/>
                  </a:lnTo>
                  <a:close/>
                </a:path>
              </a:pathLst>
            </a:custGeom>
            <a:solidFill>
              <a:srgbClr val="12477D"/>
            </a:solidFill>
            <a:ln w="669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5330D63-3B52-00C0-910C-66D61BC625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929" y="340691"/>
            <a:ext cx="3120015" cy="2157983"/>
          </a:xfrm>
          <a:prstGeom prst="roundRect">
            <a:avLst>
              <a:gd name="adj" fmla="val 6211"/>
            </a:avLst>
          </a:prstGeom>
        </p:spPr>
      </p:pic>
    </p:spTree>
    <p:extLst>
      <p:ext uri="{BB962C8B-B14F-4D97-AF65-F5344CB8AC3E}">
        <p14:creationId xmlns:p14="http://schemas.microsoft.com/office/powerpoint/2010/main" val="166988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AE4F4-0035-75B9-1B84-E07031EA3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45195D-B1E0-59C8-AA3B-C831BD07FEE1}"/>
              </a:ext>
            </a:extLst>
          </p:cNvPr>
          <p:cNvSpPr/>
          <p:nvPr/>
        </p:nvSpPr>
        <p:spPr>
          <a:xfrm>
            <a:off x="301083" y="211873"/>
            <a:ext cx="4716966" cy="1159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3EDFF-3AC5-C685-0A00-DCE53011466F}"/>
              </a:ext>
            </a:extLst>
          </p:cNvPr>
          <p:cNvSpPr/>
          <p:nvPr/>
        </p:nvSpPr>
        <p:spPr>
          <a:xfrm rot="16200000">
            <a:off x="-2838951" y="2827858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0072C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Treatment to Prevention: turn the everyday into medicine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7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D1B6E-C885-CCDD-48A4-BA3E0B25E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061" y="-9699"/>
            <a:ext cx="10628856" cy="68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51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20A4F-14FC-EE33-FF8E-0073BB78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73FBC7-9FDA-98F2-C96E-2A18869DE837}"/>
              </a:ext>
            </a:extLst>
          </p:cNvPr>
          <p:cNvSpPr/>
          <p:nvPr/>
        </p:nvSpPr>
        <p:spPr>
          <a:xfrm>
            <a:off x="301083" y="211873"/>
            <a:ext cx="4716966" cy="1159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C4F5F-B66E-FFDC-3D38-1FEA348CF1A7}"/>
              </a:ext>
            </a:extLst>
          </p:cNvPr>
          <p:cNvSpPr/>
          <p:nvPr/>
        </p:nvSpPr>
        <p:spPr>
          <a:xfrm rot="16200000">
            <a:off x="-3010401" y="310485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The LAMP Library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7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046903-F4B9-3FFE-88AF-B702A50CFC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02" y="0"/>
            <a:ext cx="963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50809-7336-F4C7-B82E-F69A27B74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737FF3-8B59-47DD-CC01-EFFEE81E59FB}"/>
              </a:ext>
            </a:extLst>
          </p:cNvPr>
          <p:cNvSpPr/>
          <p:nvPr/>
        </p:nvSpPr>
        <p:spPr>
          <a:xfrm>
            <a:off x="301083" y="211873"/>
            <a:ext cx="4716966" cy="1159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0F1D03-218F-E96C-D840-0CA04AD61474}"/>
              </a:ext>
            </a:extLst>
          </p:cNvPr>
          <p:cNvSpPr/>
          <p:nvPr/>
        </p:nvSpPr>
        <p:spPr>
          <a:xfrm rot="16200000">
            <a:off x="-3010401" y="310485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LAMP for…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7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F3C61-BA26-37F8-A282-6D78AE985C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960" y="0"/>
            <a:ext cx="644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AC136-6583-085F-E2AF-297D05CC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son tying shoes">
            <a:extLst>
              <a:ext uri="{FF2B5EF4-FFF2-40B4-BE49-F238E27FC236}">
                <a16:creationId xmlns:a16="http://schemas.microsoft.com/office/drawing/2014/main" id="{229A646E-C4F4-2B19-5187-4A3135F5E4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6911439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BB2E5F-285F-2236-3255-357FA8585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8F9314B-71B2-9000-79DE-6A9D2B90A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E29CB1-A43E-805F-4AFD-1A4BBB019DF7}"/>
              </a:ext>
            </a:extLst>
          </p:cNvPr>
          <p:cNvSpPr/>
          <p:nvPr/>
        </p:nvSpPr>
        <p:spPr>
          <a:xfrm>
            <a:off x="6424959" y="388936"/>
            <a:ext cx="57670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els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might LAMP support?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39D459-F0A5-5E96-9EB7-0C7950811B83}"/>
              </a:ext>
            </a:extLst>
          </p:cNvPr>
          <p:cNvSpPr/>
          <p:nvPr/>
        </p:nvSpPr>
        <p:spPr>
          <a:xfrm>
            <a:off x="6424959" y="4039112"/>
            <a:ext cx="3511198" cy="3207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A0EE3-2EF4-7062-965D-64BB135CD6EF}"/>
              </a:ext>
            </a:extLst>
          </p:cNvPr>
          <p:cNvSpPr/>
          <p:nvPr/>
        </p:nvSpPr>
        <p:spPr>
          <a:xfrm>
            <a:off x="6172200" y="2040672"/>
            <a:ext cx="6099293" cy="459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 embodies the values of H.A.Y. #HelpingYouLookAfterYou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 across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system have reached out to think how LAMP could support the people they care for.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 excited to share that LAMP is coming to CPFT’s RCE Wellbeing Hub from November!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RCE Wellbeing Hub">
            <a:extLst>
              <a:ext uri="{FF2B5EF4-FFF2-40B4-BE49-F238E27FC236}">
                <a16:creationId xmlns:a16="http://schemas.microsoft.com/office/drawing/2014/main" id="{F056D8CC-0B3B-FFBD-8C1E-B9FD8238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977" y="5012199"/>
            <a:ext cx="1790939" cy="17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0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6A443-6CA7-7987-5F01-13BA54084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banner with trees and a river&#10;&#10;AI-generated content may be incorrect.">
            <a:extLst>
              <a:ext uri="{FF2B5EF4-FFF2-40B4-BE49-F238E27FC236}">
                <a16:creationId xmlns:a16="http://schemas.microsoft.com/office/drawing/2014/main" id="{2C70C0FA-F00A-AAAE-6301-A97C17043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9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0F8B-7F2B-4281-A91C-E555276B4A18}"/>
              </a:ext>
            </a:extLst>
          </p:cNvPr>
          <p:cNvSpPr txBox="1">
            <a:spLocks/>
          </p:cNvSpPr>
          <p:nvPr/>
        </p:nvSpPr>
        <p:spPr>
          <a:xfrm>
            <a:off x="5274364" y="3016158"/>
            <a:ext cx="6917635" cy="3991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Please Trish by email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Trish.Barker-Barrett@cpft.nhs.uk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4E829-DFEC-479D-BD1A-A1F809914F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22" y="232408"/>
            <a:ext cx="1271499" cy="12058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373FB2-947D-40D8-A189-F4C6F47E202C}"/>
              </a:ext>
            </a:extLst>
          </p:cNvPr>
          <p:cNvSpPr/>
          <p:nvPr/>
        </p:nvSpPr>
        <p:spPr>
          <a:xfrm>
            <a:off x="1937921" y="232408"/>
            <a:ext cx="3336444" cy="1331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1CE66-236B-6563-BC63-6FA5BDD7E5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91" y="211859"/>
            <a:ext cx="1271499" cy="12711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992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ost-it notes on a white board&#10;&#10;Description automatically generated">
            <a:extLst>
              <a:ext uri="{FF2B5EF4-FFF2-40B4-BE49-F238E27FC236}">
                <a16:creationId xmlns:a16="http://schemas.microsoft.com/office/drawing/2014/main" id="{4858F72A-42FC-E808-2A29-228A50499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550" y="-11863"/>
            <a:ext cx="913517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7079B-3A1D-43AF-97A6-6CAF9368A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9" y="350239"/>
            <a:ext cx="2949612" cy="81114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9DC3CAD-95D6-402F-B33C-2972C04C2477}"/>
              </a:ext>
            </a:extLst>
          </p:cNvPr>
          <p:cNvSpPr/>
          <p:nvPr/>
        </p:nvSpPr>
        <p:spPr>
          <a:xfrm>
            <a:off x="3495040" y="-314960"/>
            <a:ext cx="2590800" cy="7680960"/>
          </a:xfrm>
          <a:prstGeom prst="ellipse">
            <a:avLst/>
          </a:prstGeom>
          <a:solidFill>
            <a:srgbClr val="004A9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B530F-8056-4CCF-A449-433E058E8CFC}"/>
              </a:ext>
            </a:extLst>
          </p:cNvPr>
          <p:cNvSpPr/>
          <p:nvPr/>
        </p:nvSpPr>
        <p:spPr>
          <a:xfrm>
            <a:off x="-14510" y="0"/>
            <a:ext cx="5236750" cy="6858000"/>
          </a:xfrm>
          <a:prstGeom prst="rect">
            <a:avLst/>
          </a:prstGeom>
          <a:solidFill>
            <a:srgbClr val="004A93"/>
          </a:solidFill>
          <a:ln>
            <a:solidFill>
              <a:srgbClr val="12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blue background with white text and blue circle with green and blue circles&#10;&#10;Description automatically generated">
            <a:extLst>
              <a:ext uri="{FF2B5EF4-FFF2-40B4-BE49-F238E27FC236}">
                <a16:creationId xmlns:a16="http://schemas.microsoft.com/office/drawing/2014/main" id="{698916EC-FEA7-A214-3DEB-C04FCD058C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033" y="110535"/>
            <a:ext cx="2590800" cy="1457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625919-F523-CBBD-0E84-E441C53A35E8}"/>
              </a:ext>
            </a:extLst>
          </p:cNvPr>
          <p:cNvSpPr/>
          <p:nvPr/>
        </p:nvSpPr>
        <p:spPr>
          <a:xfrm>
            <a:off x="1303082" y="440676"/>
            <a:ext cx="4392883" cy="6417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does mental health care look like to you?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F7913-4EF8-731D-B7A8-07378117F9B6}"/>
              </a:ext>
            </a:extLst>
          </p:cNvPr>
          <p:cNvSpPr/>
          <p:nvPr/>
        </p:nvSpPr>
        <p:spPr>
          <a:xfrm rot="16200000">
            <a:off x="-3071361" y="3163221"/>
            <a:ext cx="685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Our </a:t>
            </a:r>
            <a:r>
              <a:rPr kumimoji="0" lang="en-GB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story</a:t>
            </a: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: c</a:t>
            </a:r>
            <a:r>
              <a:rPr kumimoji="0" lang="en-GB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oproduced</a:t>
            </a: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with local people</a:t>
            </a:r>
          </a:p>
        </p:txBody>
      </p:sp>
    </p:spTree>
    <p:extLst>
      <p:ext uri="{BB962C8B-B14F-4D97-AF65-F5344CB8AC3E}">
        <p14:creationId xmlns:p14="http://schemas.microsoft.com/office/powerpoint/2010/main" val="33524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7079B-3A1D-43AF-97A6-6CAF9368A4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9" y="350239"/>
            <a:ext cx="2949612" cy="81114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9DC3CAD-95D6-402F-B33C-2972C04C2477}"/>
              </a:ext>
            </a:extLst>
          </p:cNvPr>
          <p:cNvSpPr/>
          <p:nvPr/>
        </p:nvSpPr>
        <p:spPr>
          <a:xfrm>
            <a:off x="3495040" y="-314960"/>
            <a:ext cx="2590800" cy="7680960"/>
          </a:xfrm>
          <a:prstGeom prst="ellipse">
            <a:avLst/>
          </a:prstGeom>
          <a:solidFill>
            <a:srgbClr val="004A9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B530F-8056-4CCF-A449-433E058E8CFC}"/>
              </a:ext>
            </a:extLst>
          </p:cNvPr>
          <p:cNvSpPr/>
          <p:nvPr/>
        </p:nvSpPr>
        <p:spPr>
          <a:xfrm>
            <a:off x="-14510" y="0"/>
            <a:ext cx="5236750" cy="6858000"/>
          </a:xfrm>
          <a:prstGeom prst="rect">
            <a:avLst/>
          </a:prstGeom>
          <a:solidFill>
            <a:srgbClr val="004A93"/>
          </a:solidFill>
          <a:ln>
            <a:solidFill>
              <a:srgbClr val="12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BC12C-EB50-7ACC-70CD-5D280D40EF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598763"/>
            <a:ext cx="2664112" cy="1742821"/>
          </a:xfrm>
          <a:prstGeom prst="round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7268EBCA-2101-BE8A-4716-6D37936F1F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799" y="4560299"/>
            <a:ext cx="2620631" cy="1994005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4A42B-BBA3-F925-B6C4-677398C16525}"/>
              </a:ext>
            </a:extLst>
          </p:cNvPr>
          <p:cNvSpPr txBox="1"/>
          <p:nvPr/>
        </p:nvSpPr>
        <p:spPr>
          <a:xfrm>
            <a:off x="6738896" y="3341584"/>
            <a:ext cx="1566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A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 local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3494E-0082-752B-304E-72C6A1025F75}"/>
              </a:ext>
            </a:extLst>
          </p:cNvPr>
          <p:cNvSpPr txBox="1"/>
          <p:nvPr/>
        </p:nvSpPr>
        <p:spPr>
          <a:xfrm>
            <a:off x="6377252" y="6492689"/>
            <a:ext cx="321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A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than a directory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ED330-539D-2CA7-C2B3-3FBEED74CCE9}"/>
              </a:ext>
            </a:extLst>
          </p:cNvPr>
          <p:cNvSpPr txBox="1"/>
          <p:nvPr/>
        </p:nvSpPr>
        <p:spPr>
          <a:xfrm>
            <a:off x="9845581" y="4638973"/>
            <a:ext cx="1648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A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non-clinical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3A354-2E99-8D36-EC31-6CF082C9B8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312" y="2521418"/>
            <a:ext cx="2856588" cy="2117555"/>
          </a:xfrm>
          <a:prstGeom prst="roundRect">
            <a:avLst/>
          </a:prstGeom>
        </p:spPr>
      </p:pic>
      <p:pic>
        <p:nvPicPr>
          <p:cNvPr id="15" name="Picture 14" descr="A blue background with white text and blue circle with green and blue circles&#10;&#10;Description automatically generated">
            <a:extLst>
              <a:ext uri="{FF2B5EF4-FFF2-40B4-BE49-F238E27FC236}">
                <a16:creationId xmlns:a16="http://schemas.microsoft.com/office/drawing/2014/main" id="{698916EC-FEA7-A214-3DEB-C04FCD058C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033" y="110535"/>
            <a:ext cx="2590800" cy="14573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AECC23-5969-144F-316C-D0E2BA2C53E7}"/>
              </a:ext>
            </a:extLst>
          </p:cNvPr>
          <p:cNvSpPr/>
          <p:nvPr/>
        </p:nvSpPr>
        <p:spPr>
          <a:xfrm>
            <a:off x="929628" y="440676"/>
            <a:ext cx="4682158" cy="6417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Are You is a community engagement team working within CPFT who think creatively about solutions to mental health need and connect community assets to clinical care.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team manage a set of local websites which they use to share knowledge with both the general public and those working and volunteering to support people across C&amp;P.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websites bring together everything in the local community that is good for wellbeing.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3A0B1D-EE7C-9DC2-69BD-EB629C02B1A5}"/>
              </a:ext>
            </a:extLst>
          </p:cNvPr>
          <p:cNvSpPr/>
          <p:nvPr/>
        </p:nvSpPr>
        <p:spPr>
          <a:xfrm rot="16200000">
            <a:off x="-3010401" y="310485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www.HAYCambsPboro.co.uk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7079B-3A1D-43AF-97A6-6CAF9368A4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9" y="350239"/>
            <a:ext cx="2949612" cy="811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A3C08D-4E05-FAF9-EC10-E372EFFFCB3D}"/>
              </a:ext>
            </a:extLst>
          </p:cNvPr>
          <p:cNvSpPr/>
          <p:nvPr/>
        </p:nvSpPr>
        <p:spPr>
          <a:xfrm>
            <a:off x="245481" y="254000"/>
            <a:ext cx="1323441" cy="93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BAF535-2CD1-B6C0-2654-0494665A33FD}"/>
              </a:ext>
            </a:extLst>
          </p:cNvPr>
          <p:cNvSpPr/>
          <p:nvPr/>
        </p:nvSpPr>
        <p:spPr>
          <a:xfrm>
            <a:off x="2280864" y="254000"/>
            <a:ext cx="9357878" cy="5740400"/>
          </a:xfrm>
          <a:custGeom>
            <a:avLst/>
            <a:gdLst>
              <a:gd name="connsiteX0" fmla="*/ 134030 w 4557032"/>
              <a:gd name="connsiteY0" fmla="*/ 268061 h 3016554"/>
              <a:gd name="connsiteX1" fmla="*/ 268061 w 4557032"/>
              <a:gd name="connsiteY1" fmla="*/ 134030 h 3016554"/>
              <a:gd name="connsiteX2" fmla="*/ 4288972 w 4557032"/>
              <a:gd name="connsiteY2" fmla="*/ 134030 h 3016554"/>
              <a:gd name="connsiteX3" fmla="*/ 4423003 w 4557032"/>
              <a:gd name="connsiteY3" fmla="*/ 268061 h 3016554"/>
              <a:gd name="connsiteX4" fmla="*/ 4423003 w 4557032"/>
              <a:gd name="connsiteY4" fmla="*/ 3016555 h 3016554"/>
              <a:gd name="connsiteX5" fmla="*/ 4557033 w 4557032"/>
              <a:gd name="connsiteY5" fmla="*/ 3016555 h 3016554"/>
              <a:gd name="connsiteX6" fmla="*/ 4557033 w 4557032"/>
              <a:gd name="connsiteY6" fmla="*/ 268061 h 3016554"/>
              <a:gd name="connsiteX7" fmla="*/ 4288972 w 4557032"/>
              <a:gd name="connsiteY7" fmla="*/ 0 h 3016554"/>
              <a:gd name="connsiteX8" fmla="*/ 268061 w 4557032"/>
              <a:gd name="connsiteY8" fmla="*/ 0 h 3016554"/>
              <a:gd name="connsiteX9" fmla="*/ 0 w 4557032"/>
              <a:gd name="connsiteY9" fmla="*/ 268061 h 3016554"/>
              <a:gd name="connsiteX10" fmla="*/ 0 w 4557032"/>
              <a:gd name="connsiteY10" fmla="*/ 3016555 h 3016554"/>
              <a:gd name="connsiteX11" fmla="*/ 134030 w 4557032"/>
              <a:gd name="connsiteY11" fmla="*/ 3016555 h 301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7032" h="3016554">
                <a:moveTo>
                  <a:pt x="134030" y="268061"/>
                </a:moveTo>
                <a:cubicBezTo>
                  <a:pt x="134030" y="194036"/>
                  <a:pt x="194036" y="134030"/>
                  <a:pt x="268061" y="134030"/>
                </a:cubicBezTo>
                <a:lnTo>
                  <a:pt x="4288972" y="134030"/>
                </a:lnTo>
                <a:cubicBezTo>
                  <a:pt x="4362997" y="134030"/>
                  <a:pt x="4423003" y="194036"/>
                  <a:pt x="4423003" y="268061"/>
                </a:cubicBezTo>
                <a:lnTo>
                  <a:pt x="4423003" y="3016555"/>
                </a:lnTo>
                <a:lnTo>
                  <a:pt x="4557033" y="3016555"/>
                </a:lnTo>
                <a:lnTo>
                  <a:pt x="4557033" y="268061"/>
                </a:lnTo>
                <a:cubicBezTo>
                  <a:pt x="4557033" y="120017"/>
                  <a:pt x="4437015" y="0"/>
                  <a:pt x="4288972" y="0"/>
                </a:cubicBezTo>
                <a:lnTo>
                  <a:pt x="268061" y="0"/>
                </a:lnTo>
                <a:cubicBezTo>
                  <a:pt x="120018" y="0"/>
                  <a:pt x="0" y="120017"/>
                  <a:pt x="0" y="268061"/>
                </a:cubicBezTo>
                <a:lnTo>
                  <a:pt x="0" y="3016555"/>
                </a:lnTo>
                <a:lnTo>
                  <a:pt x="134030" y="3016555"/>
                </a:lnTo>
                <a:close/>
              </a:path>
            </a:pathLst>
          </a:custGeom>
          <a:solidFill>
            <a:srgbClr val="12477D"/>
          </a:solidFill>
          <a:ln w="669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DEDD80-0855-C1D9-C3DC-39E8E6523483}"/>
              </a:ext>
            </a:extLst>
          </p:cNvPr>
          <p:cNvSpPr/>
          <p:nvPr/>
        </p:nvSpPr>
        <p:spPr>
          <a:xfrm>
            <a:off x="1815810" y="6134033"/>
            <a:ext cx="10297422" cy="759810"/>
          </a:xfrm>
          <a:custGeom>
            <a:avLst/>
            <a:gdLst>
              <a:gd name="connsiteX0" fmla="*/ 3417775 w 6165397"/>
              <a:gd name="connsiteY0" fmla="*/ 0 h 469106"/>
              <a:gd name="connsiteX1" fmla="*/ 3417775 w 6165397"/>
              <a:gd name="connsiteY1" fmla="*/ 134030 h 469106"/>
              <a:gd name="connsiteX2" fmla="*/ 2747623 w 6165397"/>
              <a:gd name="connsiteY2" fmla="*/ 134030 h 469106"/>
              <a:gd name="connsiteX3" fmla="*/ 2747623 w 6165397"/>
              <a:gd name="connsiteY3" fmla="*/ 0 h 469106"/>
              <a:gd name="connsiteX4" fmla="*/ 0 w 6165397"/>
              <a:gd name="connsiteY4" fmla="*/ 0 h 469106"/>
              <a:gd name="connsiteX5" fmla="*/ 0 w 6165397"/>
              <a:gd name="connsiteY5" fmla="*/ 134030 h 469106"/>
              <a:gd name="connsiteX6" fmla="*/ 335076 w 6165397"/>
              <a:gd name="connsiteY6" fmla="*/ 469106 h 469106"/>
              <a:gd name="connsiteX7" fmla="*/ 5830322 w 6165397"/>
              <a:gd name="connsiteY7" fmla="*/ 469106 h 469106"/>
              <a:gd name="connsiteX8" fmla="*/ 6165397 w 6165397"/>
              <a:gd name="connsiteY8" fmla="*/ 134030 h 469106"/>
              <a:gd name="connsiteX9" fmla="*/ 6165397 w 6165397"/>
              <a:gd name="connsiteY9" fmla="*/ 0 h 469106"/>
              <a:gd name="connsiteX10" fmla="*/ 5830322 w 6165397"/>
              <a:gd name="connsiteY10" fmla="*/ 335076 h 469106"/>
              <a:gd name="connsiteX11" fmla="*/ 335076 w 6165397"/>
              <a:gd name="connsiteY11" fmla="*/ 335076 h 469106"/>
              <a:gd name="connsiteX12" fmla="*/ 134030 w 6165397"/>
              <a:gd name="connsiteY12" fmla="*/ 134030 h 469106"/>
              <a:gd name="connsiteX13" fmla="*/ 2613592 w 6165397"/>
              <a:gd name="connsiteY13" fmla="*/ 134030 h 469106"/>
              <a:gd name="connsiteX14" fmla="*/ 2738757 w 6165397"/>
              <a:gd name="connsiteY14" fmla="*/ 268061 h 469106"/>
              <a:gd name="connsiteX15" fmla="*/ 2747623 w 6165397"/>
              <a:gd name="connsiteY15" fmla="*/ 268061 h 469106"/>
              <a:gd name="connsiteX16" fmla="*/ 3417775 w 6165397"/>
              <a:gd name="connsiteY16" fmla="*/ 268061 h 469106"/>
              <a:gd name="connsiteX17" fmla="*/ 3551805 w 6165397"/>
              <a:gd name="connsiteY17" fmla="*/ 142896 h 469106"/>
              <a:gd name="connsiteX18" fmla="*/ 3551805 w 6165397"/>
              <a:gd name="connsiteY18" fmla="*/ 134030 h 469106"/>
              <a:gd name="connsiteX19" fmla="*/ 6031367 w 6165397"/>
              <a:gd name="connsiteY19" fmla="*/ 134030 h 469106"/>
              <a:gd name="connsiteX20" fmla="*/ 5830322 w 6165397"/>
              <a:gd name="connsiteY20" fmla="*/ 335076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65397" h="469106">
                <a:moveTo>
                  <a:pt x="3417775" y="0"/>
                </a:moveTo>
                <a:lnTo>
                  <a:pt x="3417775" y="134030"/>
                </a:lnTo>
                <a:lnTo>
                  <a:pt x="2747623" y="134030"/>
                </a:lnTo>
                <a:lnTo>
                  <a:pt x="2747623" y="0"/>
                </a:lnTo>
                <a:lnTo>
                  <a:pt x="0" y="0"/>
                </a:lnTo>
                <a:lnTo>
                  <a:pt x="0" y="134030"/>
                </a:lnTo>
                <a:cubicBezTo>
                  <a:pt x="222" y="318999"/>
                  <a:pt x="150111" y="468885"/>
                  <a:pt x="335076" y="469106"/>
                </a:cubicBezTo>
                <a:lnTo>
                  <a:pt x="5830322" y="469106"/>
                </a:lnTo>
                <a:cubicBezTo>
                  <a:pt x="6015290" y="468885"/>
                  <a:pt x="6165176" y="318999"/>
                  <a:pt x="6165397" y="134030"/>
                </a:cubicBezTo>
                <a:lnTo>
                  <a:pt x="6165397" y="0"/>
                </a:lnTo>
                <a:close/>
                <a:moveTo>
                  <a:pt x="5830322" y="335076"/>
                </a:moveTo>
                <a:lnTo>
                  <a:pt x="335076" y="335076"/>
                </a:lnTo>
                <a:cubicBezTo>
                  <a:pt x="224042" y="335076"/>
                  <a:pt x="134030" y="245068"/>
                  <a:pt x="134030" y="134030"/>
                </a:cubicBezTo>
                <a:lnTo>
                  <a:pt x="2613592" y="134030"/>
                </a:lnTo>
                <a:cubicBezTo>
                  <a:pt x="2611146" y="205602"/>
                  <a:pt x="2667185" y="265614"/>
                  <a:pt x="2738757" y="268061"/>
                </a:cubicBezTo>
                <a:cubicBezTo>
                  <a:pt x="2741712" y="268161"/>
                  <a:pt x="2744667" y="268161"/>
                  <a:pt x="2747623" y="268061"/>
                </a:cubicBezTo>
                <a:lnTo>
                  <a:pt x="3417775" y="268061"/>
                </a:lnTo>
                <a:cubicBezTo>
                  <a:pt x="3489347" y="270507"/>
                  <a:pt x="3549359" y="214468"/>
                  <a:pt x="3551805" y="142896"/>
                </a:cubicBezTo>
                <a:cubicBezTo>
                  <a:pt x="3551906" y="139941"/>
                  <a:pt x="3551906" y="136986"/>
                  <a:pt x="3551805" y="134030"/>
                </a:cubicBezTo>
                <a:lnTo>
                  <a:pt x="6031367" y="134030"/>
                </a:lnTo>
                <a:cubicBezTo>
                  <a:pt x="6031367" y="245068"/>
                  <a:pt x="5941359" y="335076"/>
                  <a:pt x="5830322" y="335076"/>
                </a:cubicBezTo>
                <a:close/>
              </a:path>
            </a:pathLst>
          </a:custGeom>
          <a:solidFill>
            <a:srgbClr val="12477D"/>
          </a:solidFill>
          <a:ln w="669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82430-EB64-291F-B8ED-6610040475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4446" y="529890"/>
            <a:ext cx="8670713" cy="5464510"/>
          </a:xfrm>
          <a:prstGeom prst="roundRect">
            <a:avLst>
              <a:gd name="adj" fmla="val 5234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49E1C2-E4C5-B0A5-EB73-3A4D4F644FDB}"/>
              </a:ext>
            </a:extLst>
          </p:cNvPr>
          <p:cNvSpPr/>
          <p:nvPr/>
        </p:nvSpPr>
        <p:spPr>
          <a:xfrm rot="16200000">
            <a:off x="-3010401" y="310485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www.HAYCambsPboro.co.uk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72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9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6BB59-5C94-4EB3-99B3-95AF0A86F3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5BCBF1-0A63-4199-9B77-D22172DDBA2A}"/>
              </a:ext>
            </a:extLst>
          </p:cNvPr>
          <p:cNvSpPr/>
          <p:nvPr/>
        </p:nvSpPr>
        <p:spPr>
          <a:xfrm>
            <a:off x="6758609" y="388936"/>
            <a:ext cx="5220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Digital &amp; Community Engagement Coordinators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CD54F-01E7-4BD7-97BC-420B5338274E}"/>
              </a:ext>
            </a:extLst>
          </p:cNvPr>
          <p:cNvSpPr/>
          <p:nvPr/>
        </p:nvSpPr>
        <p:spPr>
          <a:xfrm>
            <a:off x="6758609" y="2270589"/>
            <a:ext cx="5512884" cy="45874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heart of H.A.Y. is engaging with local people, constantly coproducing: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finding all the local gems that provide a boost to wellbeing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creating content with activity, group and service leads to share on the website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sharing other content from the site with them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Then embedding this knowledge across Cambridgeshire &amp; Peterborough</a:t>
            </a:r>
          </a:p>
        </p:txBody>
      </p:sp>
    </p:spTree>
    <p:extLst>
      <p:ext uri="{BB962C8B-B14F-4D97-AF65-F5344CB8AC3E}">
        <p14:creationId xmlns:p14="http://schemas.microsoft.com/office/powerpoint/2010/main" val="366129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D3C23D-5C4A-D81D-252F-034B48A13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317" y="3429000"/>
            <a:ext cx="4711451" cy="3302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0D41D5C3-7D5E-08F2-1831-6F7F2224BA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299" y="0"/>
            <a:ext cx="4572000" cy="3429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7079B-3A1D-43AF-97A6-6CAF9368A4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9" y="350239"/>
            <a:ext cx="2949612" cy="81114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9DC3CAD-95D6-402F-B33C-2972C04C2477}"/>
              </a:ext>
            </a:extLst>
          </p:cNvPr>
          <p:cNvSpPr/>
          <p:nvPr/>
        </p:nvSpPr>
        <p:spPr>
          <a:xfrm>
            <a:off x="3495040" y="-314960"/>
            <a:ext cx="2590800" cy="7680960"/>
          </a:xfrm>
          <a:prstGeom prst="ellipse">
            <a:avLst/>
          </a:prstGeom>
          <a:solidFill>
            <a:srgbClr val="004A9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B530F-8056-4CCF-A449-433E058E8CFC}"/>
              </a:ext>
            </a:extLst>
          </p:cNvPr>
          <p:cNvSpPr/>
          <p:nvPr/>
        </p:nvSpPr>
        <p:spPr>
          <a:xfrm>
            <a:off x="-14510" y="0"/>
            <a:ext cx="5236750" cy="6858000"/>
          </a:xfrm>
          <a:prstGeom prst="rect">
            <a:avLst/>
          </a:prstGeom>
          <a:solidFill>
            <a:srgbClr val="004A93"/>
          </a:solidFill>
          <a:ln>
            <a:solidFill>
              <a:srgbClr val="12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ADDBC-D579-FB6E-CADE-FC1073806F0A}"/>
              </a:ext>
            </a:extLst>
          </p:cNvPr>
          <p:cNvSpPr/>
          <p:nvPr/>
        </p:nvSpPr>
        <p:spPr>
          <a:xfrm>
            <a:off x="393073" y="298411"/>
            <a:ext cx="5403469" cy="224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Weaving community into clinical care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952B0-4A6F-D834-C575-7B8C6E281C6B}"/>
              </a:ext>
            </a:extLst>
          </p:cNvPr>
          <p:cNvSpPr/>
          <p:nvPr/>
        </p:nvSpPr>
        <p:spPr>
          <a:xfrm>
            <a:off x="105726" y="2541798"/>
            <a:ext cx="5996188" cy="43161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Updates and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clinical team meetings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Introducing Support Workers in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services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community assets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with inpatient activity coordinators &amp; discharge teams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connections through social prescribers (and others!)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partners events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DA0D13-15E1-3340-7F52-0E3CBD10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7868" y="2314680"/>
            <a:ext cx="3014134" cy="226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9" descr="A group of people in an office&#10;&#10;Description automatically generated">
            <a:extLst>
              <a:ext uri="{FF2B5EF4-FFF2-40B4-BE49-F238E27FC236}">
                <a16:creationId xmlns:a16="http://schemas.microsoft.com/office/drawing/2014/main" id="{40913CDD-BA6F-C268-DB4E-99979F4377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867" y="4597400"/>
            <a:ext cx="3014133" cy="2260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CF3BE4-9C61-4243-CD24-F79807B9D5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332"/>
          <a:stretch/>
        </p:blipFill>
        <p:spPr>
          <a:xfrm>
            <a:off x="9886169" y="-25399"/>
            <a:ext cx="2775732" cy="229490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2" name="Picture 1" descr="A group of people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6D10FC5A-0E8D-11C2-DB5E-FF8687AF00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8796" y="2314681"/>
            <a:ext cx="3589053" cy="222864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593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B6921-8BC9-A98F-6E27-CA5BEA3B9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FCED6-55B6-197F-2982-42A791420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173" y="-12"/>
            <a:ext cx="7573127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729857-5869-C221-09B0-CF83F35C0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04C07B4-218C-2FDA-C5D1-953FBDA2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B3DACC-2F54-06C9-BDE4-0D4D45A90300}"/>
              </a:ext>
            </a:extLst>
          </p:cNvPr>
          <p:cNvSpPr/>
          <p:nvPr/>
        </p:nvSpPr>
        <p:spPr>
          <a:xfrm>
            <a:off x="6498772" y="388936"/>
            <a:ext cx="5693208" cy="210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Taking wellbeing beyond health and social care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3CE528-4194-4C90-4796-0BEFC2135A0E}"/>
              </a:ext>
            </a:extLst>
          </p:cNvPr>
          <p:cNvSpPr/>
          <p:nvPr/>
        </p:nvSpPr>
        <p:spPr>
          <a:xfrm>
            <a:off x="6663197" y="3228974"/>
            <a:ext cx="5390545" cy="3629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H.A.Y.  Team work with colleagues across community venues to bring wellbeing support to local people through knowledge of local activities and support.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Supporting local people wherever they seek support.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#HelpingYouLookAfterYou</a:t>
            </a:r>
          </a:p>
        </p:txBody>
      </p:sp>
    </p:spTree>
    <p:extLst>
      <p:ext uri="{BB962C8B-B14F-4D97-AF65-F5344CB8AC3E}">
        <p14:creationId xmlns:p14="http://schemas.microsoft.com/office/powerpoint/2010/main" val="178792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E37B5-7D16-72B7-1974-1C404863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flyer with text&#10;&#10;AI-generated content may be incorrect.">
            <a:extLst>
              <a:ext uri="{FF2B5EF4-FFF2-40B4-BE49-F238E27FC236}">
                <a16:creationId xmlns:a16="http://schemas.microsoft.com/office/drawing/2014/main" id="{A57C3725-049D-6CAA-2154-A14FB26A30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72012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CS_C&amp;P">
  <a:themeElements>
    <a:clrScheme name="ICS_C&amp;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2A46"/>
      </a:accent1>
      <a:accent2>
        <a:srgbClr val="0069B3"/>
      </a:accent2>
      <a:accent3>
        <a:srgbClr val="BF0078"/>
      </a:accent3>
      <a:accent4>
        <a:srgbClr val="65B32E"/>
      </a:accent4>
      <a:accent5>
        <a:srgbClr val="770A48"/>
      </a:accent5>
      <a:accent6>
        <a:srgbClr val="662483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4C4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9789ca-cd65-4d23-977a-0fe99e439a18">
      <Terms xmlns="http://schemas.microsoft.com/office/infopath/2007/PartnerControls"/>
    </lcf76f155ced4ddcb4097134ff3c332f>
    <TaxCatchAll xmlns="d131c2f9-022f-426b-a1a6-f578923617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4D24CD4261C4C9A7A4157F8771CF7" ma:contentTypeVersion="13" ma:contentTypeDescription="Create a new document." ma:contentTypeScope="" ma:versionID="9ba9f51cf959f3856bd8b3f92bbe1816">
  <xsd:schema xmlns:xsd="http://www.w3.org/2001/XMLSchema" xmlns:xs="http://www.w3.org/2001/XMLSchema" xmlns:p="http://schemas.microsoft.com/office/2006/metadata/properties" xmlns:ns2="1e9789ca-cd65-4d23-977a-0fe99e439a18" xmlns:ns3="d131c2f9-022f-426b-a1a6-f57892361709" targetNamespace="http://schemas.microsoft.com/office/2006/metadata/properties" ma:root="true" ma:fieldsID="95aacaf9fc4b2c2c3bc4edc0b7ade693" ns2:_="" ns3:_="">
    <xsd:import namespace="1e9789ca-cd65-4d23-977a-0fe99e439a18"/>
    <xsd:import namespace="d131c2f9-022f-426b-a1a6-f57892361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789ca-cd65-4d23-977a-0fe99e439a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ac5bbea-968e-4b92-8c53-d1fcfa85e8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1c2f9-022f-426b-a1a6-f5789236170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9214a2f-fcaf-4a40-8ec1-077e34f04482}" ma:internalName="TaxCatchAll" ma:showField="CatchAllData" ma:web="d131c2f9-022f-426b-a1a6-f57892361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5BDB8A-1349-43A5-ABFC-FBF05A46314A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982c079-3959-4748-975d-28390a6ea932"/>
    <ds:schemaRef ds:uri="http://purl.org/dc/elements/1.1/"/>
    <ds:schemaRef ds:uri="http://purl.org/dc/terms/"/>
    <ds:schemaRef ds:uri="1adf1ed3-244c-4c34-a559-4b8830c5fe6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697BBB-387E-4322-9AA1-C8459DBB56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044C94-4A75-495C-95E0-B30DB21349EC}"/>
</file>

<file path=docProps/app.xml><?xml version="1.0" encoding="utf-8"?>
<Properties xmlns="http://schemas.openxmlformats.org/officeDocument/2006/extended-properties" xmlns:vt="http://schemas.openxmlformats.org/officeDocument/2006/docPropsVTypes">
  <TotalTime>18044</TotalTime>
  <Words>944</Words>
  <Application>Microsoft Office PowerPoint</Application>
  <PresentationFormat>Widescreen</PresentationFormat>
  <Paragraphs>134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Open Sans</vt:lpstr>
      <vt:lpstr>2_Custom Design</vt:lpstr>
      <vt:lpstr>Custom Design</vt:lpstr>
      <vt:lpstr>1_Custom Design</vt:lpstr>
      <vt:lpstr>3_Custom Design</vt:lpstr>
      <vt:lpstr>4_Custom Design</vt:lpstr>
      <vt:lpstr>5_Custom Design</vt:lpstr>
      <vt:lpstr>ICS_C&amp;P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Chris Milner</dc:creator>
  <cp:lastModifiedBy>Trish Barker-Barrett</cp:lastModifiedBy>
  <cp:revision>38</cp:revision>
  <cp:lastPrinted>2025-03-19T08:08:35Z</cp:lastPrinted>
  <dcterms:created xsi:type="dcterms:W3CDTF">2020-03-09T12:22:57Z</dcterms:created>
  <dcterms:modified xsi:type="dcterms:W3CDTF">2025-10-07T16:12:58Z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0x010100E4D4D24CD4261C4C9A7A4157F8771CF7</vt:lpwstr>
  </property>
  <property fmtid="{D5CDD505-2E9C-101B-9397-08002B2CF9AE}" pid="3" name="MSIP_Label_fb276786-cf20-4f9d-b5c6-e06f7f4594c5_Enabled">
    <vt:lpwstr>true</vt:lpwstr>
  </property>
  <property fmtid="{D5CDD505-2E9C-101B-9397-08002B2CF9AE}" pid="4" name="MSIP_Label_fb276786-cf20-4f9d-b5c6-e06f7f4594c5_SetDate">
    <vt:lpwstr>2024-07-03T12:11:51Z</vt:lpwstr>
  </property>
  <property fmtid="{D5CDD505-2E9C-101B-9397-08002B2CF9AE}" pid="5" name="MSIP_Label_fb276786-cf20-4f9d-b5c6-e06f7f4594c5_Method">
    <vt:lpwstr>Standard</vt:lpwstr>
  </property>
  <property fmtid="{D5CDD505-2E9C-101B-9397-08002B2CF9AE}" pid="6" name="MSIP_Label_fb276786-cf20-4f9d-b5c6-e06f7f4594c5_Name">
    <vt:lpwstr>defa4170-0d19-0005-0004-bc88714345d2</vt:lpwstr>
  </property>
  <property fmtid="{D5CDD505-2E9C-101B-9397-08002B2CF9AE}" pid="7" name="MSIP_Label_fb276786-cf20-4f9d-b5c6-e06f7f4594c5_SiteId">
    <vt:lpwstr>d884ae64-32b1-4130-a449-4aa655c9a330</vt:lpwstr>
  </property>
  <property fmtid="{D5CDD505-2E9C-101B-9397-08002B2CF9AE}" pid="8" name="MSIP_Label_fb276786-cf20-4f9d-b5c6-e06f7f4594c5_ActionId">
    <vt:lpwstr>913ae8f1-9030-41f8-8c3d-bbdf3fd0a3f1</vt:lpwstr>
  </property>
  <property fmtid="{D5CDD505-2E9C-101B-9397-08002B2CF9AE}" pid="9" name="MSIP_Label_fb276786-cf20-4f9d-b5c6-e06f7f4594c5_ContentBits">
    <vt:lpwstr>0</vt:lpwstr>
  </property>
</Properties>
</file>