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WorkWell Programme Summary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Briefing for Stakeholders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Programme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045" y="951271"/>
            <a:ext cx="8229600" cy="4525963"/>
          </a:xfrm>
        </p:spPr>
        <p:txBody>
          <a:bodyPr>
            <a:normAutofit fontScale="92500" lnSpcReduction="20000"/>
          </a:bodyPr>
          <a:lstStyle/>
          <a:p>
            <a:endParaRPr dirty="0"/>
          </a:p>
          <a:p>
            <a:r>
              <a:rPr dirty="0"/>
              <a:t>Referrals Received: 2,938</a:t>
            </a:r>
          </a:p>
          <a:p>
            <a:r>
              <a:rPr dirty="0"/>
              <a:t>Referrals Accepted: 2,881</a:t>
            </a:r>
          </a:p>
          <a:p>
            <a:r>
              <a:rPr dirty="0"/>
              <a:t>Reportable Participants: 1,682</a:t>
            </a:r>
          </a:p>
          <a:p>
            <a:r>
              <a:rPr dirty="0"/>
              <a:t>Conversion Rate: 58%</a:t>
            </a:r>
          </a:p>
          <a:p>
            <a:r>
              <a:rPr dirty="0"/>
              <a:t>90% of referrals from GPs, self-referrals, and Job </a:t>
            </a:r>
            <a:r>
              <a:rPr dirty="0" err="1"/>
              <a:t>Centres</a:t>
            </a:r>
            <a:endParaRPr dirty="0"/>
          </a:p>
          <a:p>
            <a:r>
              <a:rPr dirty="0"/>
              <a:t>Top GP referral areas: Peterborough &amp; Fenland</a:t>
            </a:r>
          </a:p>
          <a:p>
            <a:r>
              <a:rPr dirty="0"/>
              <a:t>Mental Health is the highest barrier to work</a:t>
            </a:r>
          </a:p>
          <a:p>
            <a:r>
              <a:rPr dirty="0"/>
              <a:t>90% participant satisfaction with services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Local Success Highlights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CPSL MIND (South Hubs): Counselling, exercise, CV coaching, OT</a:t>
            </a:r>
          </a:p>
          <a:p>
            <a:r>
              <a:t>Fenland DC: 748 website views led to 180 referrals</a:t>
            </a:r>
          </a:p>
          <a:p>
            <a:r>
              <a:t>Papworth Trust (Peterborough): Strong GP integration, highest referrals</a:t>
            </a:r>
          </a:p>
          <a:p>
            <a:r>
              <a:t>Huntingdon DC: Colocation with DWP and Citizens Advice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Focus Areas for Remaining Contract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374" y="1492608"/>
            <a:ext cx="8229600" cy="4525963"/>
          </a:xfrm>
        </p:spPr>
        <p:txBody>
          <a:bodyPr>
            <a:normAutofit fontScale="77500" lnSpcReduction="20000"/>
          </a:bodyPr>
          <a:lstStyle/>
          <a:p>
            <a:endParaRPr dirty="0"/>
          </a:p>
          <a:p>
            <a:r>
              <a:rPr dirty="0"/>
              <a:t>Engagement &amp; Outreach: VCSE via PSB, South </a:t>
            </a:r>
            <a:r>
              <a:rPr dirty="0" err="1"/>
              <a:t>Cambs</a:t>
            </a:r>
            <a:r>
              <a:rPr dirty="0"/>
              <a:t> DC, DISH</a:t>
            </a:r>
          </a:p>
          <a:p>
            <a:r>
              <a:rPr dirty="0"/>
              <a:t>MDT pain cafés, celebration events, Healthwatch engagement</a:t>
            </a:r>
          </a:p>
          <a:p>
            <a:r>
              <a:rPr dirty="0"/>
              <a:t>Community champions, clinical team training on </a:t>
            </a:r>
            <a:r>
              <a:rPr dirty="0" err="1"/>
              <a:t>WorkWell</a:t>
            </a:r>
            <a:endParaRPr dirty="0"/>
          </a:p>
          <a:p>
            <a:r>
              <a:rPr dirty="0"/>
              <a:t>Enhanced MDTs: Citizens Advice, Cambridge Skills, BSL support</a:t>
            </a:r>
          </a:p>
          <a:p>
            <a:r>
              <a:rPr dirty="0"/>
              <a:t>Increased capacity: More coaches in hubs</a:t>
            </a:r>
          </a:p>
          <a:p>
            <a:r>
              <a:rPr dirty="0"/>
              <a:t>Early intervention: </a:t>
            </a:r>
            <a:r>
              <a:rPr dirty="0" err="1"/>
              <a:t>Waythrough</a:t>
            </a:r>
            <a:r>
              <a:rPr dirty="0"/>
              <a:t> resource boost</a:t>
            </a:r>
          </a:p>
          <a:p>
            <a:r>
              <a:rPr dirty="0"/>
              <a:t>Joint delivery with CCS for Physio/specialist assessment days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DWP Funding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£100k DWP funding bid for Fit Note innovation</a:t>
            </a:r>
          </a:p>
          <a:p>
            <a:r>
              <a:t>PCNs invited to submit EOIs up to £25k</a:t>
            </a:r>
          </a:p>
          <a:p>
            <a:r>
              <a:t>EOI review panel: 8 September</a:t>
            </a:r>
          </a:p>
          <a:p>
            <a:r>
              <a:t>Outcomes to PCNs: 12 September</a:t>
            </a:r>
          </a:p>
          <a:p>
            <a:r>
              <a:t>Integration with Combined Authority’s Connect 2 Work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D4D24CD4261C4C9A7A4157F8771CF7" ma:contentTypeVersion="13" ma:contentTypeDescription="Create a new document." ma:contentTypeScope="" ma:versionID="9ba9f51cf959f3856bd8b3f92bbe1816">
  <xsd:schema xmlns:xsd="http://www.w3.org/2001/XMLSchema" xmlns:xs="http://www.w3.org/2001/XMLSchema" xmlns:p="http://schemas.microsoft.com/office/2006/metadata/properties" xmlns:ns2="1e9789ca-cd65-4d23-977a-0fe99e439a18" xmlns:ns3="d131c2f9-022f-426b-a1a6-f57892361709" targetNamespace="http://schemas.microsoft.com/office/2006/metadata/properties" ma:root="true" ma:fieldsID="95aacaf9fc4b2c2c3bc4edc0b7ade693" ns2:_="" ns3:_="">
    <xsd:import namespace="1e9789ca-cd65-4d23-977a-0fe99e439a18"/>
    <xsd:import namespace="d131c2f9-022f-426b-a1a6-f578923617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9789ca-cd65-4d23-977a-0fe99e439a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ac5bbea-968e-4b92-8c53-d1fcfa85e8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31c2f9-022f-426b-a1a6-f57892361709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d9214a2f-fcaf-4a40-8ec1-077e34f04482}" ma:internalName="TaxCatchAll" ma:showField="CatchAllData" ma:web="d131c2f9-022f-426b-a1a6-f5789236170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e9789ca-cd65-4d23-977a-0fe99e439a18">
      <Terms xmlns="http://schemas.microsoft.com/office/infopath/2007/PartnerControls"/>
    </lcf76f155ced4ddcb4097134ff3c332f>
    <TaxCatchAll xmlns="d131c2f9-022f-426b-a1a6-f57892361709" xsi:nil="true"/>
  </documentManagement>
</p:properties>
</file>

<file path=customXml/itemProps1.xml><?xml version="1.0" encoding="utf-8"?>
<ds:datastoreItem xmlns:ds="http://schemas.openxmlformats.org/officeDocument/2006/customXml" ds:itemID="{C3444F43-043E-4305-823E-C5DB195FDCA4}"/>
</file>

<file path=customXml/itemProps2.xml><?xml version="1.0" encoding="utf-8"?>
<ds:datastoreItem xmlns:ds="http://schemas.openxmlformats.org/officeDocument/2006/customXml" ds:itemID="{163C07CF-3CAE-4A11-AC09-7C87EC608DC1}"/>
</file>

<file path=customXml/itemProps3.xml><?xml version="1.0" encoding="utf-8"?>
<ds:datastoreItem xmlns:ds="http://schemas.openxmlformats.org/officeDocument/2006/customXml" ds:itemID="{65761CB5-ED68-4A05-A045-1622374F308B}"/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215</Words>
  <Application>Microsoft Office PowerPoint</Application>
  <PresentationFormat>On-screen Show (4:3)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WorkWell Programme Summary</vt:lpstr>
      <vt:lpstr>Programme Performance</vt:lpstr>
      <vt:lpstr>Local Success Highlights</vt:lpstr>
      <vt:lpstr>Focus Areas for Remaining Contract</vt:lpstr>
      <vt:lpstr>DWP Funding Update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Caroline Tyrrell-Jones</dc:creator>
  <cp:keywords/>
  <dc:description>generated using python-pptx</dc:description>
  <cp:lastModifiedBy>Emma Leach</cp:lastModifiedBy>
  <cp:revision>2</cp:revision>
  <dcterms:created xsi:type="dcterms:W3CDTF">2013-01-27T09:14:16Z</dcterms:created>
  <dcterms:modified xsi:type="dcterms:W3CDTF">2025-10-13T08:51:29Z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0x010100E4D4D24CD4261C4C9A7A4157F8771CF7</vt:lpwstr>
  </property>
</Properties>
</file>